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  <p:sldId id="279" r:id="rId4"/>
    <p:sldId id="265" r:id="rId5"/>
    <p:sldId id="264" r:id="rId6"/>
    <p:sldId id="266" r:id="rId7"/>
    <p:sldId id="267" r:id="rId8"/>
    <p:sldId id="268" r:id="rId9"/>
    <p:sldId id="280" r:id="rId10"/>
    <p:sldId id="269" r:id="rId11"/>
    <p:sldId id="270" r:id="rId12"/>
    <p:sldId id="271" r:id="rId13"/>
    <p:sldId id="272" r:id="rId14"/>
    <p:sldId id="273" r:id="rId15"/>
    <p:sldId id="281" r:id="rId16"/>
    <p:sldId id="274" r:id="rId17"/>
    <p:sldId id="275" r:id="rId18"/>
    <p:sldId id="282" r:id="rId19"/>
    <p:sldId id="276" r:id="rId20"/>
    <p:sldId id="283" r:id="rId21"/>
    <p:sldId id="277" r:id="rId22"/>
    <p:sldId id="278" r:id="rId23"/>
    <p:sldId id="284" r:id="rId24"/>
    <p:sldId id="286" r:id="rId25"/>
    <p:sldId id="260" r:id="rId26"/>
    <p:sldId id="262" r:id="rId27"/>
  </p:sldIdLst>
  <p:sldSz cx="12192000" cy="6858000"/>
  <p:notesSz cx="6858000" cy="9144000"/>
  <p:embeddedFontLst>
    <p:embeddedFont>
      <p:font typeface="Arial Black" panose="020B0A04020102020204" pitchFamily="34" charset="0"/>
      <p:bold r:id="rId28"/>
    </p:embeddedFont>
    <p:embeddedFont>
      <p:font typeface="HY엽서M" panose="02030600000101010101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E2EDCF"/>
    <a:srgbClr val="F0F6E6"/>
    <a:srgbClr val="B6D286"/>
    <a:srgbClr val="E0F6D4"/>
    <a:srgbClr val="EAFFD5"/>
    <a:srgbClr val="CCFF99"/>
    <a:srgbClr val="ECFAE2"/>
    <a:srgbClr val="E9FFDD"/>
    <a:srgbClr val="DDF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88" y="3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A1F7A-467C-4DFD-89BD-D8580A001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 Black" panose="020B0A040201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9C3520-1168-40FE-B209-CBF5EFFB2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D67FD2-50EF-4E30-AE38-856C377BE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fld id="{87D689D2-CF99-48C9-8804-8244F789EE81}" type="datetimeFigureOut">
              <a:rPr lang="ko-KR" altLang="en-US" smtClean="0"/>
              <a:pPr/>
              <a:t>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84FF3D-C357-4CCD-A539-B29BB7D8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BE4BAA-27CD-47D8-8EB2-E1A0681C9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fld id="{314EE8EC-3698-4C62-AE8A-41C7EDCECB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94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E088C-3012-4F05-B05B-07BAD5EC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FAD059-6B8B-41EE-B7D7-4D3A81D8F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41CAA-2984-4600-A582-3FC0FE4F0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89D2-CF99-48C9-8804-8244F789EE81}" type="datetimeFigureOut">
              <a:rPr lang="ko-KR" altLang="en-US" smtClean="0"/>
              <a:t>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30A95A-0C86-4789-86E1-FCC473A56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248003-0848-47B5-AD70-979E4F84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E8EC-3698-4C62-AE8A-41C7EDCE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039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86EFAF-3E0A-4EF2-9DC7-A8D8E117E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986483-F89B-48AC-A50E-DFF52C1CC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A8E059-7081-4E3A-98D3-E8AA9507A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89D2-CF99-48C9-8804-8244F789EE81}" type="datetimeFigureOut">
              <a:rPr lang="ko-KR" altLang="en-US" smtClean="0"/>
              <a:t>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EBD33E-6F2D-4F9A-9B9F-A3F80DC39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823217-3C51-4CCD-902A-D57892EA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E8EC-3698-4C62-AE8A-41C7EDCE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2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5C8A1-DBE8-451E-AFB8-7D324FA5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ADFAA7-8B8E-4B83-8B07-F96A5AE1C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  <a:lvl2pPr>
              <a:defRPr>
                <a:latin typeface="Arial Black" panose="020B0A04020102020204" pitchFamily="34" charset="0"/>
              </a:defRPr>
            </a:lvl2pPr>
            <a:lvl3pPr>
              <a:defRPr>
                <a:latin typeface="Arial Black" panose="020B0A04020102020204" pitchFamily="34" charset="0"/>
              </a:defRPr>
            </a:lvl3pPr>
            <a:lvl4pPr>
              <a:defRPr>
                <a:latin typeface="Arial Black" panose="020B0A04020102020204" pitchFamily="34" charset="0"/>
              </a:defRPr>
            </a:lvl4pPr>
            <a:lvl5pPr>
              <a:defRPr>
                <a:latin typeface="Arial Black" panose="020B0A040201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335652-60B6-4F47-8CD1-587E9B399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fld id="{87D689D2-CF99-48C9-8804-8244F789EE81}" type="datetimeFigureOut">
              <a:rPr lang="ko-KR" altLang="en-US" smtClean="0"/>
              <a:pPr/>
              <a:t>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8BDCAA-8783-4030-8F0C-EEBC97315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6387C4-7C8B-40B9-A101-FAFAF3838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fld id="{314EE8EC-3698-4C62-AE8A-41C7EDCECB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479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338DD-587A-4F42-8A23-DC63A2CE4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 Black" panose="020B0A040201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3C03A3-518D-486C-8A2F-56D88B9F2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ED88DA-5AFD-4BA4-ACBE-09588DB93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fld id="{87D689D2-CF99-48C9-8804-8244F789EE81}" type="datetimeFigureOut">
              <a:rPr lang="ko-KR" altLang="en-US" smtClean="0"/>
              <a:pPr/>
              <a:t>22-11-20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332811-383C-4FC1-A9E1-AB69B091A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094A2-5A9B-42E3-ACE6-27F7E85E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fld id="{314EE8EC-3698-4C62-AE8A-41C7EDCECB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405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8FA4FE-DE08-494C-9E76-B25C33FB8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9AF13E-AA0E-41EC-9D91-2411968D4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6DD7A0-0390-4B90-A77D-9AC4E627E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393863-5BCD-4789-9CC1-DD0691F1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89D2-CF99-48C9-8804-8244F789EE81}" type="datetimeFigureOut">
              <a:rPr lang="ko-KR" altLang="en-US" smtClean="0"/>
              <a:t>22-11-20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FE7539-E428-44BC-949B-851FD870D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B681F9-7B6E-4452-A057-6B66AF252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E8EC-3698-4C62-AE8A-41C7EDCE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355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96560-D43A-4419-916D-85A6161F5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18B4CC-AE14-4AE8-8786-7F566492F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1B4BFB-3231-408C-8CCE-56012FE26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A201D8-F89B-432A-8782-885DC043CA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EF2F1D-40AB-49A0-9971-96FCC6A7D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BC2FF-7F2C-44CE-94E6-B97118BD9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89D2-CF99-48C9-8804-8244F789EE81}" type="datetimeFigureOut">
              <a:rPr lang="ko-KR" altLang="en-US" smtClean="0"/>
              <a:t>22-11-20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EF6FBF-B6EC-47B5-8613-8B09AB70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88F5A5-FB5F-49A9-9B51-0206A2D9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E8EC-3698-4C62-AE8A-41C7EDCE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695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B11EB-8253-4CCC-9AB5-EAB16F47E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E12C93-D3B7-43A1-B13F-4B99B679C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89D2-CF99-48C9-8804-8244F789EE81}" type="datetimeFigureOut">
              <a:rPr lang="ko-KR" altLang="en-US" smtClean="0"/>
              <a:t>22-11-20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4A7ED3-209F-4DEA-9F0F-0161A6C69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DD02DA-4B6C-4F50-AB67-8C968601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E8EC-3698-4C62-AE8A-41C7EDCE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16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44FC96-F365-4EEC-86C5-455BE964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89D2-CF99-48C9-8804-8244F789EE81}" type="datetimeFigureOut">
              <a:rPr lang="ko-KR" altLang="en-US" smtClean="0"/>
              <a:t>22-11-20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B99CBF-4B26-4B60-A7AD-0A3B7EB5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5A2D70-CBF3-4F48-B87F-B372F2A4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E8EC-3698-4C62-AE8A-41C7EDCE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073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5810A-B2EC-4C78-B278-30E0EBCA0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0F2B6D-8519-4EFA-AAE5-EEA29AE65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0603E3-82BA-4C3D-8E2A-9E9FA9D8A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B82ED-30EE-4629-9FF7-4D1E5115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89D2-CF99-48C9-8804-8244F789EE81}" type="datetimeFigureOut">
              <a:rPr lang="ko-KR" altLang="en-US" smtClean="0"/>
              <a:t>22-11-20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F063ED-7B2F-407C-A798-1D5E0EF71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DFAD14-0775-4E87-8892-60360695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E8EC-3698-4C62-AE8A-41C7EDCE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672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F7529-E8BE-4295-8782-CB975CD5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51F7B9-F555-45CA-805A-09837F02F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64F74D-7363-477D-8588-9B661E536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994472-EB7A-4AD9-8177-8586D4304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89D2-CF99-48C9-8804-8244F789EE81}" type="datetimeFigureOut">
              <a:rPr lang="ko-KR" altLang="en-US" smtClean="0"/>
              <a:t>22-11-20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40421C-BE6F-4EEE-B95B-F9801809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D1D96F-0A0A-419E-8841-BC654019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E8EC-3698-4C62-AE8A-41C7EDCE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57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116DE-FF21-48E5-8B4E-C94686B0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7014BC-6D1F-41DC-ABEB-593ED407D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282A8-AF8B-4E7C-93C8-C70152BE94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defRPr>
            </a:lvl1pPr>
          </a:lstStyle>
          <a:p>
            <a:fld id="{87D689D2-CF99-48C9-8804-8244F789EE81}" type="datetimeFigureOut">
              <a:rPr lang="ko-KR" altLang="en-US" smtClean="0"/>
              <a:pPr/>
              <a:t>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C7775F-417B-4789-B7E9-1AE390AFE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0003A-C2F2-486D-BA5F-5759438D6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defRPr>
            </a:lvl1pPr>
          </a:lstStyle>
          <a:p>
            <a:fld id="{314EE8EC-3698-4C62-AE8A-41C7EDCECB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496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Y엽서M" panose="02030600000101010101" pitchFamily="18" charset="-127"/>
          <a:ea typeface="HY엽서M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Y엽서M" panose="02030600000101010101" pitchFamily="18" charset="-127"/>
          <a:ea typeface="HY엽서M" panose="02030600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Y엽서M" panose="02030600000101010101" pitchFamily="18" charset="-127"/>
          <a:ea typeface="HY엽서M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Y엽서M" panose="02030600000101010101" pitchFamily="18" charset="-127"/>
          <a:ea typeface="HY엽서M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엽서M" panose="02030600000101010101" pitchFamily="18" charset="-127"/>
          <a:ea typeface="HY엽서M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엽서M" panose="02030600000101010101" pitchFamily="18" charset="-127"/>
          <a:ea typeface="HY엽서M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2.mp4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ko/docs/Web/API/Canvas_API/Tutorial/Drawing_text" TargetMode="External"/><Relationship Id="rId3" Type="http://schemas.openxmlformats.org/officeDocument/2006/relationships/hyperlink" Target="https://developer.mozilla.org/ko/docs/Games/Tutorials/2D_Breakout_game_pure_JavaScript/Bounce_off_the_walls" TargetMode="External"/><Relationship Id="rId7" Type="http://schemas.openxmlformats.org/officeDocument/2006/relationships/hyperlink" Target="https://developer.mozilla.org/ko/docs/Web/API/Canvas_API/Tutorial/Basic_usag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veloper.mozilla.org/en-US/docs/Web/API/setInterval" TargetMode="External"/><Relationship Id="rId5" Type="http://schemas.openxmlformats.org/officeDocument/2006/relationships/hyperlink" Target="https://developer.mozilla.org/en-US/docs/Web/CSS/position" TargetMode="External"/><Relationship Id="rId10" Type="http://schemas.openxmlformats.org/officeDocument/2006/relationships/hyperlink" Target="https://developer.mozilla.org/ko/docs/Web/API/EventTarget/addEventListener" TargetMode="External"/><Relationship Id="rId4" Type="http://schemas.openxmlformats.org/officeDocument/2006/relationships/hyperlink" Target="https://chamssaem.com/1235" TargetMode="External"/><Relationship Id="rId9" Type="http://schemas.openxmlformats.org/officeDocument/2006/relationships/hyperlink" Target="https://stickode.tistory.com/2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8F23A7-EE47-4533-B0CC-B16F8896D014}"/>
              </a:ext>
            </a:extLst>
          </p:cNvPr>
          <p:cNvSpPr/>
          <p:nvPr/>
        </p:nvSpPr>
        <p:spPr>
          <a:xfrm>
            <a:off x="3281464" y="4247555"/>
            <a:ext cx="5629072" cy="13326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1" name="부제목 2">
            <a:extLst>
              <a:ext uri="{FF2B5EF4-FFF2-40B4-BE49-F238E27FC236}">
                <a16:creationId xmlns:a16="http://schemas.microsoft.com/office/drawing/2014/main" id="{D4F61EC8-0F19-4F83-A8D6-4231DC2CCB65}"/>
              </a:ext>
            </a:extLst>
          </p:cNvPr>
          <p:cNvSpPr txBox="1">
            <a:spLocks/>
          </p:cNvSpPr>
          <p:nvPr/>
        </p:nvSpPr>
        <p:spPr>
          <a:xfrm>
            <a:off x="1524000" y="450924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학번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: 2018775050</a:t>
            </a:r>
          </a:p>
          <a:p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이름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이인석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6CF4640-2047-4DA5-BA53-93193DFA9CAB}"/>
              </a:ext>
            </a:extLst>
          </p:cNvPr>
          <p:cNvSpPr/>
          <p:nvPr/>
        </p:nvSpPr>
        <p:spPr>
          <a:xfrm>
            <a:off x="1319719" y="1003424"/>
            <a:ext cx="9552562" cy="21206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3" name="제목 1">
            <a:extLst>
              <a:ext uri="{FF2B5EF4-FFF2-40B4-BE49-F238E27FC236}">
                <a16:creationId xmlns:a16="http://schemas.microsoft.com/office/drawing/2014/main" id="{F7D3233F-9DD2-43EF-8ADD-69CB239B63B1}"/>
              </a:ext>
            </a:extLst>
          </p:cNvPr>
          <p:cNvSpPr txBox="1">
            <a:spLocks/>
          </p:cNvSpPr>
          <p:nvPr/>
        </p:nvSpPr>
        <p:spPr>
          <a:xfrm>
            <a:off x="1524000" y="36848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Html Canvas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게임 구현하기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1DCCE1-DF6F-48FE-B04F-93A8643354C9}"/>
              </a:ext>
            </a:extLst>
          </p:cNvPr>
          <p:cNvGrpSpPr/>
          <p:nvPr/>
        </p:nvGrpSpPr>
        <p:grpSpPr>
          <a:xfrm>
            <a:off x="4145604" y="2772383"/>
            <a:ext cx="3900792" cy="175098"/>
            <a:chOff x="4182894" y="2772383"/>
            <a:chExt cx="3900792" cy="175098"/>
          </a:xfrm>
          <a:solidFill>
            <a:schemeClr val="bg1"/>
          </a:solidFill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25C60A4C-04D7-462F-830F-F2FE7060F7C2}"/>
                </a:ext>
              </a:extLst>
            </p:cNvPr>
            <p:cNvSpPr/>
            <p:nvPr/>
          </p:nvSpPr>
          <p:spPr>
            <a:xfrm>
              <a:off x="4182894" y="2772383"/>
              <a:ext cx="175098" cy="17509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93DBCF31-A826-4016-9AA5-B925FFC707BB}"/>
                </a:ext>
              </a:extLst>
            </p:cNvPr>
            <p:cNvSpPr/>
            <p:nvPr/>
          </p:nvSpPr>
          <p:spPr>
            <a:xfrm>
              <a:off x="7908588" y="2772383"/>
              <a:ext cx="175098" cy="17509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0583B50-8815-45D0-9A0D-F0F5DF12C106}"/>
              </a:ext>
            </a:extLst>
          </p:cNvPr>
          <p:cNvGrpSpPr/>
          <p:nvPr/>
        </p:nvGrpSpPr>
        <p:grpSpPr>
          <a:xfrm>
            <a:off x="4145604" y="4423310"/>
            <a:ext cx="3900792" cy="175098"/>
            <a:chOff x="4182894" y="2772383"/>
            <a:chExt cx="3900792" cy="175098"/>
          </a:xfrm>
          <a:solidFill>
            <a:schemeClr val="bg1"/>
          </a:solidFill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F2E90DC-F96D-444C-B38A-9E183398BC0A}"/>
                </a:ext>
              </a:extLst>
            </p:cNvPr>
            <p:cNvSpPr/>
            <p:nvPr/>
          </p:nvSpPr>
          <p:spPr>
            <a:xfrm>
              <a:off x="4182894" y="2772383"/>
              <a:ext cx="175098" cy="17509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16C452FA-994B-465E-AFFF-EB21741D7B62}"/>
                </a:ext>
              </a:extLst>
            </p:cNvPr>
            <p:cNvSpPr/>
            <p:nvPr/>
          </p:nvSpPr>
          <p:spPr>
            <a:xfrm>
              <a:off x="7908588" y="2772383"/>
              <a:ext cx="175098" cy="17509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D7B7A4B2-457C-4CC5-B3D0-A3B55210C150}"/>
              </a:ext>
            </a:extLst>
          </p:cNvPr>
          <p:cNvSpPr/>
          <p:nvPr/>
        </p:nvSpPr>
        <p:spPr>
          <a:xfrm>
            <a:off x="4183518" y="2782111"/>
            <a:ext cx="97200" cy="180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DCAED5D6-EB3F-4B35-8FC4-E88A6DF99377}"/>
              </a:ext>
            </a:extLst>
          </p:cNvPr>
          <p:cNvSpPr/>
          <p:nvPr/>
        </p:nvSpPr>
        <p:spPr>
          <a:xfrm>
            <a:off x="7906416" y="2782111"/>
            <a:ext cx="97200" cy="180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40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9" y="1825625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8432198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Script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(Canvas </a:t>
            </a:r>
            <a:r>
              <a:rPr lang="ko-KR" altLang="en-US" sz="2800" dirty="0">
                <a:latin typeface="HY엽서M" panose="02030600000101010101" pitchFamily="18" charset="-127"/>
              </a:rPr>
              <a:t>변수</a:t>
            </a:r>
            <a:r>
              <a:rPr lang="en-US" altLang="ko-KR" sz="2800" dirty="0">
                <a:latin typeface="HY엽서M" panose="02030600000101010101" pitchFamily="18" charset="-127"/>
              </a:rPr>
              <a:t>, Menu </a:t>
            </a:r>
            <a:r>
              <a:rPr lang="ko-KR" altLang="en-US" sz="2800" dirty="0">
                <a:latin typeface="HY엽서M" panose="02030600000101010101" pitchFamily="18" charset="-127"/>
              </a:rPr>
              <a:t>변수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1" y="3643004"/>
            <a:ext cx="5111389" cy="11259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SCript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첫 번째 그림은 </a:t>
            </a:r>
            <a:r>
              <a:rPr lang="en-US" altLang="ko-KR" sz="1200" dirty="0">
                <a:latin typeface="HY엽서M" panose="02030600000101010101" pitchFamily="18" charset="-127"/>
              </a:rPr>
              <a:t>Canvas </a:t>
            </a:r>
            <a:r>
              <a:rPr lang="ko-KR" altLang="en-US" sz="1200" dirty="0">
                <a:latin typeface="HY엽서M" panose="02030600000101010101" pitchFamily="18" charset="-127"/>
              </a:rPr>
              <a:t>설정 변수입니다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 두 번째 그림은 메뉴 </a:t>
            </a:r>
            <a:r>
              <a:rPr lang="en-US" altLang="ko-KR" sz="1200" dirty="0">
                <a:latin typeface="HY엽서M" panose="02030600000101010101" pitchFamily="18" charset="-127"/>
              </a:rPr>
              <a:t>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사용할 변수입니다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endParaRPr lang="en-US" altLang="ko-KR" sz="1200" dirty="0">
              <a:latin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519EDB-1E0C-1874-8540-FC386C31320C}"/>
              </a:ext>
            </a:extLst>
          </p:cNvPr>
          <p:cNvSpPr/>
          <p:nvPr/>
        </p:nvSpPr>
        <p:spPr>
          <a:xfrm>
            <a:off x="6351039" y="1825626"/>
            <a:ext cx="5296214" cy="1148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9C8937-F034-D0DC-7F4D-284F4B740977}"/>
              </a:ext>
            </a:extLst>
          </p:cNvPr>
          <p:cNvSpPr/>
          <p:nvPr/>
        </p:nvSpPr>
        <p:spPr>
          <a:xfrm>
            <a:off x="6351037" y="3194570"/>
            <a:ext cx="5296214" cy="339181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744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9" y="1825625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6084652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Script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(Game </a:t>
            </a:r>
            <a:r>
              <a:rPr lang="ko-KR" altLang="en-US" sz="2800" dirty="0">
                <a:latin typeface="HY엽서M" panose="02030600000101010101" pitchFamily="18" charset="-127"/>
              </a:rPr>
              <a:t>변수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1" y="3693147"/>
            <a:ext cx="5111389" cy="10257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SCript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Game 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사용할 변수입니다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 </a:t>
            </a:r>
            <a:endParaRPr lang="en-US" altLang="ko-KR" sz="1200" dirty="0">
              <a:latin typeface="HY엽서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9C8937-F034-D0DC-7F4D-284F4B740977}"/>
              </a:ext>
            </a:extLst>
          </p:cNvPr>
          <p:cNvSpPr/>
          <p:nvPr/>
        </p:nvSpPr>
        <p:spPr>
          <a:xfrm>
            <a:off x="6351037" y="1825625"/>
            <a:ext cx="5296214" cy="47607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065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50" y="1825624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7" y="271618"/>
            <a:ext cx="10902837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ko-KR" altLang="en-US" sz="4900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Script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</a:t>
            </a:r>
            <a:r>
              <a:rPr lang="en-US" altLang="ko-KR" sz="2800" dirty="0" err="1">
                <a:latin typeface="HY엽서M" panose="02030600000101010101" pitchFamily="18" charset="-127"/>
              </a:rPr>
              <a:t>Modevalue</a:t>
            </a:r>
            <a:r>
              <a:rPr lang="en-US" altLang="ko-KR" sz="2800" dirty="0">
                <a:latin typeface="HY엽서M" panose="02030600000101010101" pitchFamily="18" charset="-127"/>
              </a:rPr>
              <a:t>, </a:t>
            </a:r>
            <a:r>
              <a:rPr lang="en-US" altLang="ko-KR" sz="2800" dirty="0" err="1">
                <a:latin typeface="HY엽서M" panose="02030600000101010101" pitchFamily="18" charset="-127"/>
              </a:rPr>
              <a:t>Keydownhand</a:t>
            </a:r>
            <a:r>
              <a:rPr lang="en-US" altLang="ko-KR" sz="2800" dirty="0">
                <a:latin typeface="HY엽서M" panose="02030600000101010101" pitchFamily="18" charset="-127"/>
              </a:rPr>
              <a:t>, </a:t>
            </a:r>
            <a:r>
              <a:rPr lang="en-US" altLang="ko-KR" sz="2800" dirty="0" err="1">
                <a:latin typeface="HY엽서M" panose="02030600000101010101" pitchFamily="18" charset="-127"/>
              </a:rPr>
              <a:t>Keyuphand</a:t>
            </a:r>
            <a:r>
              <a:rPr lang="en-US" altLang="ko-KR" sz="2800" dirty="0">
                <a:latin typeface="HY엽서M" panose="02030600000101010101" pitchFamily="18" charset="-127"/>
              </a:rPr>
              <a:t> </a:t>
            </a:r>
            <a:r>
              <a:rPr lang="ko-KR" altLang="en-US" sz="2800" dirty="0">
                <a:latin typeface="HY엽서M" panose="02030600000101010101" pitchFamily="18" charset="-127"/>
              </a:rPr>
              <a:t>함수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2" y="2942297"/>
            <a:ext cx="5111389" cy="25274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SCript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 err="1">
                <a:latin typeface="HY엽서M" panose="02030600000101010101" pitchFamily="18" charset="-127"/>
              </a:rPr>
              <a:t>Modevalue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함수는 함수를 사용하는 곳의 값을 가져와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Mode </a:t>
            </a:r>
            <a:r>
              <a:rPr lang="ko-KR" altLang="en-US" sz="1200" dirty="0">
                <a:latin typeface="HY엽서M" panose="02030600000101010101" pitchFamily="18" charset="-127"/>
              </a:rPr>
              <a:t>변수에 값을 저장하는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dirty="0" err="1">
                <a:latin typeface="HY엽서M" panose="02030600000101010101" pitchFamily="18" charset="-127"/>
              </a:rPr>
              <a:t>Keydownhand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함수는 키보드에서 </a:t>
            </a:r>
            <a:r>
              <a:rPr lang="en-US" altLang="ko-KR" sz="1200" dirty="0">
                <a:latin typeface="HY엽서M" panose="02030600000101010101" pitchFamily="18" charset="-127"/>
              </a:rPr>
              <a:t>&lt;-, -&gt;</a:t>
            </a:r>
            <a:r>
              <a:rPr lang="ko-KR" altLang="en-US" sz="1200" dirty="0">
                <a:latin typeface="HY엽서M" panose="02030600000101010101" pitchFamily="18" charset="-127"/>
              </a:rPr>
              <a:t>키를 눌렀을 때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각각 </a:t>
            </a:r>
            <a:r>
              <a:rPr lang="en-US" altLang="ko-KR" sz="1200" dirty="0">
                <a:latin typeface="HY엽서M" panose="02030600000101010101" pitchFamily="18" charset="-127"/>
              </a:rPr>
              <a:t>RP</a:t>
            </a:r>
            <a:r>
              <a:rPr lang="ko-KR" altLang="en-US" sz="1200" dirty="0">
                <a:latin typeface="HY엽서M" panose="02030600000101010101" pitchFamily="18" charset="-127"/>
              </a:rPr>
              <a:t>와 </a:t>
            </a:r>
            <a:r>
              <a:rPr lang="en-US" altLang="ko-KR" sz="1200" dirty="0">
                <a:latin typeface="HY엽서M" panose="02030600000101010101" pitchFamily="18" charset="-127"/>
              </a:rPr>
              <a:t>LP</a:t>
            </a:r>
            <a:r>
              <a:rPr lang="ko-KR" altLang="en-US" sz="1200" dirty="0">
                <a:latin typeface="HY엽서M" panose="02030600000101010101" pitchFamily="18" charset="-127"/>
              </a:rPr>
              <a:t>의 값을 </a:t>
            </a:r>
            <a:r>
              <a:rPr lang="en-US" altLang="ko-KR" sz="1200" dirty="0">
                <a:latin typeface="HY엽서M" panose="02030600000101010101" pitchFamily="18" charset="-127"/>
              </a:rPr>
              <a:t>true</a:t>
            </a:r>
            <a:r>
              <a:rPr lang="ko-KR" altLang="en-US" sz="1200" dirty="0">
                <a:latin typeface="HY엽서M" panose="02030600000101010101" pitchFamily="18" charset="-127"/>
              </a:rPr>
              <a:t>로 저장하는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dirty="0" err="1">
                <a:latin typeface="HY엽서M" panose="02030600000101010101" pitchFamily="18" charset="-127"/>
              </a:rPr>
              <a:t>Keyuphand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함수는 키보드에서 </a:t>
            </a:r>
            <a:r>
              <a:rPr lang="en-US" altLang="ko-KR" sz="1200" dirty="0">
                <a:latin typeface="HY엽서M" panose="02030600000101010101" pitchFamily="18" charset="-127"/>
              </a:rPr>
              <a:t>&lt;-, -&gt;</a:t>
            </a:r>
            <a:r>
              <a:rPr lang="ko-KR" altLang="en-US" sz="1200" dirty="0">
                <a:latin typeface="HY엽서M" panose="02030600000101010101" pitchFamily="18" charset="-127"/>
              </a:rPr>
              <a:t>키를 눌렀을 때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각각 </a:t>
            </a:r>
            <a:r>
              <a:rPr lang="en-US" altLang="ko-KR" sz="1200" dirty="0">
                <a:latin typeface="HY엽서M" panose="02030600000101010101" pitchFamily="18" charset="-127"/>
              </a:rPr>
              <a:t>RP</a:t>
            </a:r>
            <a:r>
              <a:rPr lang="ko-KR" altLang="en-US" sz="1200" dirty="0">
                <a:latin typeface="HY엽서M" panose="02030600000101010101" pitchFamily="18" charset="-127"/>
              </a:rPr>
              <a:t>와 </a:t>
            </a:r>
            <a:r>
              <a:rPr lang="en-US" altLang="ko-KR" sz="1200" dirty="0">
                <a:latin typeface="HY엽서M" panose="02030600000101010101" pitchFamily="18" charset="-127"/>
              </a:rPr>
              <a:t>LP</a:t>
            </a:r>
            <a:r>
              <a:rPr lang="ko-KR" altLang="en-US" sz="1200" dirty="0">
                <a:latin typeface="HY엽서M" panose="02030600000101010101" pitchFamily="18" charset="-127"/>
              </a:rPr>
              <a:t>의 값을 </a:t>
            </a:r>
            <a:r>
              <a:rPr lang="en-US" altLang="ko-KR" sz="1200" dirty="0">
                <a:latin typeface="HY엽서M" panose="02030600000101010101" pitchFamily="18" charset="-127"/>
              </a:rPr>
              <a:t>false</a:t>
            </a:r>
            <a:r>
              <a:rPr lang="ko-KR" altLang="en-US" sz="1200" dirty="0">
                <a:latin typeface="HY엽서M" panose="02030600000101010101" pitchFamily="18" charset="-127"/>
              </a:rPr>
              <a:t>로 저장하는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 </a:t>
            </a:r>
            <a:endParaRPr lang="en-US" altLang="ko-KR" sz="1200" dirty="0">
              <a:latin typeface="HY엽서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9C8937-F034-D0DC-7F4D-284F4B740977}"/>
              </a:ext>
            </a:extLst>
          </p:cNvPr>
          <p:cNvSpPr/>
          <p:nvPr/>
        </p:nvSpPr>
        <p:spPr>
          <a:xfrm>
            <a:off x="6351037" y="1825625"/>
            <a:ext cx="5296214" cy="47607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359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50" y="1834416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10199452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Script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(Setting Event, </a:t>
            </a:r>
            <a:r>
              <a:rPr lang="en-US" altLang="ko-KR" sz="2800" dirty="0" err="1">
                <a:latin typeface="HY엽서M" panose="02030600000101010101" pitchFamily="18" charset="-127"/>
              </a:rPr>
              <a:t>MenuBalls</a:t>
            </a:r>
            <a:r>
              <a:rPr lang="en-US" altLang="ko-KR" sz="2800" dirty="0">
                <a:latin typeface="HY엽서M" panose="02030600000101010101" pitchFamily="18" charset="-127"/>
              </a:rPr>
              <a:t> </a:t>
            </a:r>
            <a:r>
              <a:rPr lang="ko-KR" altLang="en-US" sz="2800" dirty="0">
                <a:latin typeface="HY엽서M" panose="02030600000101010101" pitchFamily="18" charset="-127"/>
              </a:rPr>
              <a:t>함수들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2" y="3255988"/>
            <a:ext cx="5111389" cy="14186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SCript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가 </a:t>
            </a:r>
            <a:r>
              <a:rPr lang="en-US" altLang="ko-KR" sz="1200" dirty="0">
                <a:latin typeface="HY엽서M" panose="02030600000101010101" pitchFamily="18" charset="-127"/>
              </a:rPr>
              <a:t>setting</a:t>
            </a:r>
            <a:r>
              <a:rPr lang="ko-KR" altLang="en-US" sz="1200" dirty="0">
                <a:latin typeface="HY엽서M" panose="02030600000101010101" pitchFamily="18" charset="-127"/>
              </a:rPr>
              <a:t>인 버튼을 클릭하면 </a:t>
            </a:r>
            <a:r>
              <a:rPr lang="en-US" altLang="ko-KR" sz="1200" dirty="0">
                <a:latin typeface="HY엽서M" panose="02030600000101010101" pitchFamily="18" charset="-127"/>
              </a:rPr>
              <a:t>Menu 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입력한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공의 속도</a:t>
            </a:r>
            <a:r>
              <a:rPr lang="en-US" altLang="ko-KR" sz="1200" dirty="0">
                <a:latin typeface="HY엽서M" panose="02030600000101010101" pitchFamily="18" charset="-127"/>
              </a:rPr>
              <a:t>, </a:t>
            </a:r>
            <a:r>
              <a:rPr lang="ko-KR" altLang="en-US" sz="1200" dirty="0">
                <a:latin typeface="HY엽서M" panose="02030600000101010101" pitchFamily="18" charset="-127"/>
              </a:rPr>
              <a:t>공의 크기</a:t>
            </a:r>
            <a:r>
              <a:rPr lang="en-US" altLang="ko-KR" sz="1200" dirty="0">
                <a:latin typeface="HY엽서M" panose="02030600000101010101" pitchFamily="18" charset="-127"/>
              </a:rPr>
              <a:t>, </a:t>
            </a:r>
            <a:r>
              <a:rPr lang="ko-KR" altLang="en-US" sz="1200" dirty="0">
                <a:latin typeface="HY엽서M" panose="02030600000101010101" pitchFamily="18" charset="-127"/>
              </a:rPr>
              <a:t>공의 개수 값들을 각각의 변수에 저장합니다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Menu Canvas</a:t>
            </a:r>
            <a:r>
              <a:rPr lang="ko-KR" altLang="en-US" sz="1200" dirty="0">
                <a:latin typeface="HY엽서M" panose="02030600000101010101" pitchFamily="18" charset="-127"/>
              </a:rPr>
              <a:t>에 사용할 각 공들을 생성하는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  <a:r>
              <a:rPr lang="ko-KR" altLang="en-US" sz="1200" dirty="0">
                <a:latin typeface="HY엽서M" panose="02030600000101010101" pitchFamily="18" charset="-127"/>
              </a:rPr>
              <a:t>   </a:t>
            </a:r>
            <a:endParaRPr lang="en-US" altLang="ko-KR" sz="1200" dirty="0">
              <a:latin typeface="HY엽서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9C8937-F034-D0DC-7F4D-284F4B740977}"/>
              </a:ext>
            </a:extLst>
          </p:cNvPr>
          <p:cNvSpPr/>
          <p:nvPr/>
        </p:nvSpPr>
        <p:spPr>
          <a:xfrm>
            <a:off x="6351037" y="1825626"/>
            <a:ext cx="5296214" cy="21397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0B83D5-6F99-6554-C31A-B93FC1B848E5}"/>
              </a:ext>
            </a:extLst>
          </p:cNvPr>
          <p:cNvSpPr/>
          <p:nvPr/>
        </p:nvSpPr>
        <p:spPr>
          <a:xfrm>
            <a:off x="6351037" y="4217006"/>
            <a:ext cx="5296214" cy="236937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315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50" y="1834416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6911129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Script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</a:t>
            </a:r>
            <a:r>
              <a:rPr lang="en-US" altLang="ko-KR" sz="2800" dirty="0" err="1">
                <a:latin typeface="HY엽서M" panose="02030600000101010101" pitchFamily="18" charset="-127"/>
              </a:rPr>
              <a:t>Menudraw</a:t>
            </a:r>
            <a:r>
              <a:rPr lang="en-US" altLang="ko-KR" sz="2800" dirty="0">
                <a:latin typeface="HY엽서M" panose="02030600000101010101" pitchFamily="18" charset="-127"/>
              </a:rPr>
              <a:t> </a:t>
            </a:r>
            <a:r>
              <a:rPr lang="ko-KR" altLang="en-US" sz="2800" dirty="0">
                <a:latin typeface="HY엽서M" panose="02030600000101010101" pitchFamily="18" charset="-127"/>
              </a:rPr>
              <a:t>함수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2" y="3505450"/>
            <a:ext cx="5111389" cy="141868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SCript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Menu Canvas</a:t>
            </a:r>
            <a:r>
              <a:rPr lang="ko-KR" altLang="en-US" sz="1200" dirty="0">
                <a:latin typeface="HY엽서M" panose="02030600000101010101" pitchFamily="18" charset="-127"/>
              </a:rPr>
              <a:t>를 나타내기 위한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먼저 </a:t>
            </a:r>
            <a:r>
              <a:rPr lang="en-US" altLang="ko-KR" sz="1200" dirty="0">
                <a:latin typeface="HY엽서M" panose="02030600000101010101" pitchFamily="18" charset="-127"/>
              </a:rPr>
              <a:t>Canvas </a:t>
            </a:r>
            <a:r>
              <a:rPr lang="ko-KR" altLang="en-US" sz="1200" dirty="0">
                <a:latin typeface="HY엽서M" panose="02030600000101010101" pitchFamily="18" charset="-127"/>
              </a:rPr>
              <a:t>화면을 초기화 시키고 메뉴용 공들을 만드는 함수를 호출합니다</a:t>
            </a:r>
            <a:r>
              <a:rPr lang="en-US" altLang="ko-KR" sz="1200" dirty="0">
                <a:latin typeface="HY엽서M" panose="02030600000101010101" pitchFamily="18" charset="-127"/>
              </a:rPr>
              <a:t>. </a:t>
            </a:r>
            <a:r>
              <a:rPr lang="ko-KR" altLang="en-US" sz="1200" dirty="0" err="1">
                <a:latin typeface="HY엽서M" panose="02030600000101010101" pitchFamily="18" charset="-127"/>
              </a:rPr>
              <a:t>그다음엔</a:t>
            </a:r>
            <a:r>
              <a:rPr lang="ko-KR" altLang="en-US" sz="1200" dirty="0">
                <a:latin typeface="HY엽서M" panose="02030600000101010101" pitchFamily="18" charset="-127"/>
              </a:rPr>
              <a:t> </a:t>
            </a:r>
            <a:r>
              <a:rPr lang="en-US" altLang="ko-KR" sz="1200" dirty="0">
                <a:latin typeface="HY엽서M" panose="02030600000101010101" pitchFamily="18" charset="-127"/>
              </a:rPr>
              <a:t>Menu 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</a:t>
            </a:r>
            <a:r>
              <a:rPr lang="en-US" altLang="ko-KR" sz="1200" dirty="0">
                <a:latin typeface="HY엽서M" panose="02030600000101010101" pitchFamily="18" charset="-127"/>
              </a:rPr>
              <a:t>Display</a:t>
            </a:r>
            <a:r>
              <a:rPr lang="ko-KR" altLang="en-US" sz="1200" dirty="0">
                <a:latin typeface="HY엽서M" panose="02030600000101010101" pitchFamily="18" charset="-127"/>
              </a:rPr>
              <a:t>될 각 텍스트들을 삽입합니다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마지막으로 원본 코드와 비슷하게 충돌 감지 코드와 애니메이션 효과를 넣을 </a:t>
            </a:r>
            <a:r>
              <a:rPr lang="en-US" altLang="ko-KR" sz="1200" dirty="0" err="1">
                <a:latin typeface="HY엽서M" panose="02030600000101010101" pitchFamily="18" charset="-127"/>
              </a:rPr>
              <a:t>Setinterval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함수를 사용합니다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9C8937-F034-D0DC-7F4D-284F4B740977}"/>
              </a:ext>
            </a:extLst>
          </p:cNvPr>
          <p:cNvSpPr/>
          <p:nvPr/>
        </p:nvSpPr>
        <p:spPr>
          <a:xfrm>
            <a:off x="6351037" y="1825625"/>
            <a:ext cx="5296214" cy="355526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0B83D5-6F99-6554-C31A-B93FC1B848E5}"/>
              </a:ext>
            </a:extLst>
          </p:cNvPr>
          <p:cNvSpPr/>
          <p:nvPr/>
        </p:nvSpPr>
        <p:spPr>
          <a:xfrm>
            <a:off x="6351037" y="5662246"/>
            <a:ext cx="5296214" cy="92413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990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7" y="1825626"/>
            <a:ext cx="11102506" cy="47198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6183154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</a:t>
            </a:r>
            <a:r>
              <a:rPr lang="ko-KR" altLang="en-US" sz="2800" dirty="0">
                <a:latin typeface="HY엽서M" panose="02030600000101010101" pitchFamily="18" charset="-127"/>
              </a:rPr>
              <a:t>실행 화면</a:t>
            </a:r>
            <a:r>
              <a:rPr lang="en-US" altLang="ko-KR" sz="2800" dirty="0">
                <a:latin typeface="HY엽서M" panose="02030600000101010101" pitchFamily="18" charset="-127"/>
              </a:rPr>
              <a:t>(Menu Canvas)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036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50" y="1834416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9366507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Script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</a:t>
            </a:r>
            <a:r>
              <a:rPr lang="en-US" altLang="ko-KR" sz="2800" dirty="0" err="1">
                <a:latin typeface="HY엽서M" panose="02030600000101010101" pitchFamily="18" charset="-127"/>
              </a:rPr>
              <a:t>Drawplayer</a:t>
            </a:r>
            <a:r>
              <a:rPr lang="en-US" altLang="ko-KR" sz="2800" dirty="0">
                <a:latin typeface="HY엽서M" panose="02030600000101010101" pitchFamily="18" charset="-127"/>
              </a:rPr>
              <a:t>, </a:t>
            </a:r>
            <a:r>
              <a:rPr lang="en-US" altLang="ko-KR" sz="2800" dirty="0" err="1">
                <a:latin typeface="HY엽서M" panose="02030600000101010101" pitchFamily="18" charset="-127"/>
              </a:rPr>
              <a:t>Drawballs</a:t>
            </a:r>
            <a:r>
              <a:rPr lang="en-US" altLang="ko-KR" sz="2800" dirty="0">
                <a:latin typeface="HY엽서M" panose="02030600000101010101" pitchFamily="18" charset="-127"/>
              </a:rPr>
              <a:t> </a:t>
            </a:r>
            <a:r>
              <a:rPr lang="ko-KR" altLang="en-US" sz="2800" dirty="0">
                <a:latin typeface="HY엽서M" panose="02030600000101010101" pitchFamily="18" charset="-127"/>
              </a:rPr>
              <a:t>함수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2" y="3644733"/>
            <a:ext cx="5111389" cy="11401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SCript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Game 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사용할 플레이어를 만드는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Game 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사용할 공들을 만드는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9C8937-F034-D0DC-7F4D-284F4B740977}"/>
              </a:ext>
            </a:extLst>
          </p:cNvPr>
          <p:cNvSpPr/>
          <p:nvPr/>
        </p:nvSpPr>
        <p:spPr>
          <a:xfrm>
            <a:off x="6351037" y="1825626"/>
            <a:ext cx="5296214" cy="18191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0B83D5-6F99-6554-C31A-B93FC1B848E5}"/>
              </a:ext>
            </a:extLst>
          </p:cNvPr>
          <p:cNvSpPr/>
          <p:nvPr/>
        </p:nvSpPr>
        <p:spPr>
          <a:xfrm>
            <a:off x="6351037" y="3972911"/>
            <a:ext cx="5296214" cy="26134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507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50" y="1834416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6066259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Script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(Draw </a:t>
            </a:r>
            <a:r>
              <a:rPr lang="ko-KR" altLang="en-US" sz="2800" dirty="0">
                <a:latin typeface="HY엽서M" panose="02030600000101010101" pitchFamily="18" charset="-127"/>
              </a:rPr>
              <a:t>함수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2" y="2915587"/>
            <a:ext cx="5111389" cy="25984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SCript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Game 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시간으로 점수를 계산하는 </a:t>
            </a:r>
            <a:r>
              <a:rPr lang="en-US" altLang="ko-KR" sz="1200" dirty="0">
                <a:latin typeface="HY엽서M" panose="02030600000101010101" pitchFamily="18" charset="-127"/>
              </a:rPr>
              <a:t>Canvas </a:t>
            </a:r>
            <a:r>
              <a:rPr lang="ko-KR" altLang="en-US" sz="1200" dirty="0">
                <a:latin typeface="HY엽서M" panose="02030600000101010101" pitchFamily="18" charset="-127"/>
              </a:rPr>
              <a:t>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설정 값에 따라 게임용 공을 생성하는 함수 호출과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 플레이어 생성 호출하고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바닥에 충돌 했을 때 점수 상승이 멈추는 함수 호출 및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점수가 안보이게 하고 </a:t>
            </a:r>
            <a:r>
              <a:rPr lang="en-US" altLang="ko-KR" sz="1200" dirty="0" err="1">
                <a:latin typeface="HY엽서M" panose="02030600000101010101" pitchFamily="18" charset="-127"/>
              </a:rPr>
              <a:t>clearInterval</a:t>
            </a:r>
            <a:r>
              <a:rPr lang="ko-KR" altLang="en-US" sz="1200" dirty="0">
                <a:latin typeface="HY엽서M" panose="02030600000101010101" pitchFamily="18" charset="-127"/>
              </a:rPr>
              <a:t>로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현재 </a:t>
            </a:r>
            <a:r>
              <a:rPr lang="en-US" altLang="ko-KR" sz="1200" dirty="0">
                <a:latin typeface="HY엽서M" panose="02030600000101010101" pitchFamily="18" charset="-127"/>
              </a:rPr>
              <a:t>Canvas </a:t>
            </a:r>
            <a:r>
              <a:rPr lang="ko-KR" altLang="en-US" sz="1200" dirty="0">
                <a:latin typeface="HY엽서M" panose="02030600000101010101" pitchFamily="18" charset="-127"/>
              </a:rPr>
              <a:t>애니메이션이 종료되고 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종료화면으로 이동하는 함수를 사용합니다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endParaRPr lang="en-US" altLang="ko-KR" sz="1200" dirty="0">
              <a:latin typeface="HY엽서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9C8937-F034-D0DC-7F4D-284F4B740977}"/>
              </a:ext>
            </a:extLst>
          </p:cNvPr>
          <p:cNvSpPr/>
          <p:nvPr/>
        </p:nvSpPr>
        <p:spPr>
          <a:xfrm>
            <a:off x="6351037" y="1825626"/>
            <a:ext cx="5296214" cy="32403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0B83D5-6F99-6554-C31A-B93FC1B848E5}"/>
              </a:ext>
            </a:extLst>
          </p:cNvPr>
          <p:cNvSpPr/>
          <p:nvPr/>
        </p:nvSpPr>
        <p:spPr>
          <a:xfrm>
            <a:off x="6351037" y="5360275"/>
            <a:ext cx="5296214" cy="122610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235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7" y="1825626"/>
            <a:ext cx="11102506" cy="47198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6183154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</a:t>
            </a:r>
            <a:r>
              <a:rPr lang="ko-KR" altLang="en-US" sz="2800" dirty="0">
                <a:latin typeface="HY엽서M" panose="02030600000101010101" pitchFamily="18" charset="-127"/>
              </a:rPr>
              <a:t>실행 화면</a:t>
            </a:r>
            <a:r>
              <a:rPr lang="en-US" altLang="ko-KR" sz="2800" dirty="0">
                <a:latin typeface="HY엽서M" panose="02030600000101010101" pitchFamily="18" charset="-127"/>
              </a:rPr>
              <a:t>(Draw Canvas)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756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50" y="1834416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6502823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Script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</a:t>
            </a:r>
            <a:r>
              <a:rPr lang="en-US" altLang="ko-KR" sz="2800" dirty="0" err="1">
                <a:latin typeface="HY엽서M" panose="02030600000101010101" pitchFamily="18" charset="-127"/>
              </a:rPr>
              <a:t>Hitdraw</a:t>
            </a:r>
            <a:r>
              <a:rPr lang="en-US" altLang="ko-KR" sz="2800" dirty="0">
                <a:latin typeface="HY엽서M" panose="02030600000101010101" pitchFamily="18" charset="-127"/>
              </a:rPr>
              <a:t> </a:t>
            </a:r>
            <a:r>
              <a:rPr lang="ko-KR" altLang="en-US" sz="2800" dirty="0">
                <a:latin typeface="HY엽서M" panose="02030600000101010101" pitchFamily="18" charset="-127"/>
              </a:rPr>
              <a:t>함수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2" y="3033908"/>
            <a:ext cx="5111389" cy="21692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SCript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Game 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충돌로 점수를 계산하는 </a:t>
            </a:r>
            <a:r>
              <a:rPr lang="en-US" altLang="ko-KR" sz="1200" dirty="0">
                <a:latin typeface="HY엽서M" panose="02030600000101010101" pitchFamily="18" charset="-127"/>
              </a:rPr>
              <a:t>Canvas </a:t>
            </a:r>
            <a:r>
              <a:rPr lang="ko-KR" altLang="en-US" sz="1200" dirty="0">
                <a:latin typeface="HY엽서M" panose="02030600000101010101" pitchFamily="18" charset="-127"/>
              </a:rPr>
              <a:t>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기본적으로 시간으로 점수를 계산하는 </a:t>
            </a:r>
            <a:r>
              <a:rPr lang="en-US" altLang="ko-KR" sz="1200" dirty="0">
                <a:latin typeface="HY엽서M" panose="02030600000101010101" pitchFamily="18" charset="-127"/>
              </a:rPr>
              <a:t>Canvas</a:t>
            </a:r>
            <a:r>
              <a:rPr lang="ko-KR" altLang="en-US" sz="1200" dirty="0">
                <a:latin typeface="HY엽서M" panose="02030600000101010101" pitchFamily="18" charset="-127"/>
              </a:rPr>
              <a:t>와 같지만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다른 점은 점수를 계산할 때 </a:t>
            </a:r>
            <a:r>
              <a:rPr lang="en-US" altLang="ko-KR" sz="1200" dirty="0" err="1">
                <a:latin typeface="HY엽서M" panose="02030600000101010101" pitchFamily="18" charset="-127"/>
              </a:rPr>
              <a:t>Hitscore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변수로 충돌 시 </a:t>
            </a:r>
            <a:r>
              <a:rPr lang="en-US" altLang="ko-KR" sz="1200" dirty="0">
                <a:latin typeface="HY엽서M" panose="02030600000101010101" pitchFamily="18" charset="-127"/>
              </a:rPr>
              <a:t>1</a:t>
            </a:r>
            <a:r>
              <a:rPr lang="ko-KR" altLang="en-US" sz="1200" dirty="0">
                <a:latin typeface="HY엽서M" panose="02030600000101010101" pitchFamily="18" charset="-127"/>
              </a:rPr>
              <a:t>씩 증가하도록 설정하고 공을 여러 개 하였을 때 하나의 공이 떨어져도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다른 공은 움직여서 점수를 얻는 것을 방지하기 위해 </a:t>
            </a:r>
            <a:r>
              <a:rPr lang="en-US" altLang="ko-KR" sz="1200" dirty="0" err="1">
                <a:latin typeface="HY엽서M" panose="02030600000101010101" pitchFamily="18" charset="-127"/>
              </a:rPr>
              <a:t>HitEnd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변수로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참이면 더 이상 점수가 오르지 않게 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endParaRPr lang="en-US" altLang="ko-KR" sz="1200" dirty="0">
              <a:latin typeface="HY엽서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9C8937-F034-D0DC-7F4D-284F4B740977}"/>
              </a:ext>
            </a:extLst>
          </p:cNvPr>
          <p:cNvSpPr/>
          <p:nvPr/>
        </p:nvSpPr>
        <p:spPr>
          <a:xfrm>
            <a:off x="6351037" y="1825626"/>
            <a:ext cx="5296214" cy="229289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0B83D5-6F99-6554-C31A-B93FC1B848E5}"/>
              </a:ext>
            </a:extLst>
          </p:cNvPr>
          <p:cNvSpPr/>
          <p:nvPr/>
        </p:nvSpPr>
        <p:spPr>
          <a:xfrm>
            <a:off x="6351036" y="4274635"/>
            <a:ext cx="5296214" cy="161321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0DCBCD-37D9-A11F-9B29-E709E04EE50C}"/>
              </a:ext>
            </a:extLst>
          </p:cNvPr>
          <p:cNvSpPr/>
          <p:nvPr/>
        </p:nvSpPr>
        <p:spPr>
          <a:xfrm>
            <a:off x="6351037" y="6036527"/>
            <a:ext cx="5296214" cy="54985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25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9" y="1716682"/>
            <a:ext cx="11102504" cy="102786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9" y="271618"/>
            <a:ext cx="7520500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목차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651" y="1825625"/>
            <a:ext cx="10515600" cy="852576"/>
          </a:xfrm>
        </p:spPr>
        <p:txBody>
          <a:bodyPr>
            <a:normAutofit/>
          </a:bodyPr>
          <a:lstStyle/>
          <a:p>
            <a:r>
              <a:rPr lang="ko-KR" altLang="en-US" sz="4800" dirty="0">
                <a:latin typeface="HY엽서M" panose="02030600000101010101" pitchFamily="18" charset="-127"/>
              </a:rPr>
              <a:t> 원본 프로그램 설명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DFE4D84-8734-4298-8DF1-B0B55EE4862A}"/>
              </a:ext>
            </a:extLst>
          </p:cNvPr>
          <p:cNvSpPr/>
          <p:nvPr/>
        </p:nvSpPr>
        <p:spPr>
          <a:xfrm>
            <a:off x="544749" y="2999144"/>
            <a:ext cx="11102504" cy="102786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7" name="부제목 2">
            <a:extLst>
              <a:ext uri="{FF2B5EF4-FFF2-40B4-BE49-F238E27FC236}">
                <a16:creationId xmlns:a16="http://schemas.microsoft.com/office/drawing/2014/main" id="{C8BE2EC2-111E-4B7D-A5BD-04ECAFAF2CA2}"/>
              </a:ext>
            </a:extLst>
          </p:cNvPr>
          <p:cNvSpPr txBox="1">
            <a:spLocks/>
          </p:cNvSpPr>
          <p:nvPr/>
        </p:nvSpPr>
        <p:spPr>
          <a:xfrm>
            <a:off x="750651" y="3108087"/>
            <a:ext cx="10515600" cy="852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dirty="0">
                <a:latin typeface="HY엽서M" panose="02030600000101010101" pitchFamily="18" charset="-127"/>
                <a:ea typeface="HY엽서M" panose="02030600000101010101" pitchFamily="18" charset="-127"/>
              </a:rPr>
              <a:t> 추가할 기능 설명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0F68107-9B5E-45D7-B115-B9E0A9AB5698}"/>
              </a:ext>
            </a:extLst>
          </p:cNvPr>
          <p:cNvSpPr/>
          <p:nvPr/>
        </p:nvSpPr>
        <p:spPr>
          <a:xfrm>
            <a:off x="544749" y="4281606"/>
            <a:ext cx="11102504" cy="102786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9" name="부제목 2">
            <a:extLst>
              <a:ext uri="{FF2B5EF4-FFF2-40B4-BE49-F238E27FC236}">
                <a16:creationId xmlns:a16="http://schemas.microsoft.com/office/drawing/2014/main" id="{98DCF06C-1D87-4A05-B051-0BF1E97E83EA}"/>
              </a:ext>
            </a:extLst>
          </p:cNvPr>
          <p:cNvSpPr txBox="1">
            <a:spLocks/>
          </p:cNvSpPr>
          <p:nvPr/>
        </p:nvSpPr>
        <p:spPr>
          <a:xfrm>
            <a:off x="750651" y="4390549"/>
            <a:ext cx="10515600" cy="852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dirty="0">
                <a:latin typeface="HY엽서M" panose="02030600000101010101" pitchFamily="18" charset="-127"/>
                <a:ea typeface="HY엽서M" panose="02030600000101010101" pitchFamily="18" charset="-127"/>
              </a:rPr>
              <a:t> 플레이 영상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AD5F7B-E0F5-4478-93DD-5D7E13FC9018}"/>
              </a:ext>
            </a:extLst>
          </p:cNvPr>
          <p:cNvSpPr/>
          <p:nvPr/>
        </p:nvSpPr>
        <p:spPr>
          <a:xfrm>
            <a:off x="544749" y="5564069"/>
            <a:ext cx="11102504" cy="102786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61" name="부제목 2">
            <a:extLst>
              <a:ext uri="{FF2B5EF4-FFF2-40B4-BE49-F238E27FC236}">
                <a16:creationId xmlns:a16="http://schemas.microsoft.com/office/drawing/2014/main" id="{C027956E-B764-4D2A-A3A6-C8787C7B8C6E}"/>
              </a:ext>
            </a:extLst>
          </p:cNvPr>
          <p:cNvSpPr txBox="1">
            <a:spLocks/>
          </p:cNvSpPr>
          <p:nvPr/>
        </p:nvSpPr>
        <p:spPr>
          <a:xfrm>
            <a:off x="750651" y="5673012"/>
            <a:ext cx="10515600" cy="852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dirty="0">
                <a:latin typeface="HY엽서M" panose="02030600000101010101" pitchFamily="18" charset="-127"/>
                <a:ea typeface="HY엽서M" panose="02030600000101010101" pitchFamily="18" charset="-127"/>
              </a:rPr>
              <a:t> 참고</a:t>
            </a:r>
          </a:p>
        </p:txBody>
      </p:sp>
    </p:spTree>
    <p:extLst>
      <p:ext uri="{BB962C8B-B14F-4D97-AF65-F5344CB8AC3E}">
        <p14:creationId xmlns:p14="http://schemas.microsoft.com/office/powerpoint/2010/main" val="1250929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7" y="1825626"/>
            <a:ext cx="11102506" cy="47198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6183154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</a:t>
            </a:r>
            <a:r>
              <a:rPr lang="ko-KR" altLang="en-US" sz="2800" dirty="0">
                <a:latin typeface="HY엽서M" panose="02030600000101010101" pitchFamily="18" charset="-127"/>
              </a:rPr>
              <a:t>실행 화면</a:t>
            </a:r>
            <a:r>
              <a:rPr lang="en-US" altLang="ko-KR" sz="2800" dirty="0">
                <a:latin typeface="HY엽서M" panose="02030600000101010101" pitchFamily="18" charset="-127"/>
              </a:rPr>
              <a:t>(</a:t>
            </a:r>
            <a:r>
              <a:rPr lang="en-US" altLang="ko-KR" sz="2800" dirty="0" err="1">
                <a:latin typeface="HY엽서M" panose="02030600000101010101" pitchFamily="18" charset="-127"/>
              </a:rPr>
              <a:t>HitDraw</a:t>
            </a:r>
            <a:r>
              <a:rPr lang="en-US" altLang="ko-KR" sz="2800" dirty="0">
                <a:latin typeface="HY엽서M" panose="02030600000101010101" pitchFamily="18" charset="-127"/>
              </a:rPr>
              <a:t> Canvas)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311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50" y="1834416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11102502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721898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Script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</a:t>
            </a:r>
            <a:r>
              <a:rPr lang="en-US" altLang="ko-KR" sz="2800" dirty="0" err="1">
                <a:latin typeface="HY엽서M" panose="02030600000101010101" pitchFamily="18" charset="-127"/>
              </a:rPr>
              <a:t>PrintTime</a:t>
            </a:r>
            <a:r>
              <a:rPr lang="en-US" altLang="ko-KR" sz="2800" dirty="0">
                <a:latin typeface="HY엽서M" panose="02030600000101010101" pitchFamily="18" charset="-127"/>
              </a:rPr>
              <a:t>, </a:t>
            </a:r>
            <a:r>
              <a:rPr lang="en-US" altLang="ko-KR" sz="2800" dirty="0" err="1">
                <a:latin typeface="HY엽서M" panose="02030600000101010101" pitchFamily="18" charset="-127"/>
              </a:rPr>
              <a:t>Startscore</a:t>
            </a:r>
            <a:r>
              <a:rPr lang="en-US" altLang="ko-KR" sz="2800" dirty="0">
                <a:latin typeface="HY엽서M" panose="02030600000101010101" pitchFamily="18" charset="-127"/>
              </a:rPr>
              <a:t>, </a:t>
            </a:r>
            <a:r>
              <a:rPr lang="en-US" altLang="ko-KR" sz="2800" dirty="0" err="1">
                <a:latin typeface="HY엽서M" panose="02030600000101010101" pitchFamily="18" charset="-127"/>
              </a:rPr>
              <a:t>Stopscore</a:t>
            </a:r>
            <a:r>
              <a:rPr lang="en-US" altLang="ko-KR" sz="2800" dirty="0">
                <a:latin typeface="HY엽서M" panose="02030600000101010101" pitchFamily="18" charset="-127"/>
              </a:rPr>
              <a:t> </a:t>
            </a:r>
            <a:r>
              <a:rPr lang="ko-KR" altLang="en-US" sz="2800" dirty="0">
                <a:latin typeface="HY엽서M" panose="02030600000101010101" pitchFamily="18" charset="-127"/>
              </a:rPr>
              <a:t>함수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2" y="2448195"/>
            <a:ext cx="5111389" cy="353319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SCript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시간으로 게임하는 </a:t>
            </a:r>
            <a:r>
              <a:rPr lang="en-US" altLang="ko-KR" sz="1200" dirty="0">
                <a:latin typeface="HY엽서M" panose="02030600000101010101" pitchFamily="18" charset="-127"/>
              </a:rPr>
              <a:t>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점수에 사용하는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먼저 </a:t>
            </a:r>
            <a:r>
              <a:rPr lang="en-US" altLang="ko-KR" sz="1200" dirty="0" err="1">
                <a:latin typeface="HY엽서M" panose="02030600000101010101" pitchFamily="18" charset="-127"/>
              </a:rPr>
              <a:t>PrintTime</a:t>
            </a:r>
            <a:r>
              <a:rPr lang="ko-KR" altLang="en-US" sz="1200" dirty="0">
                <a:latin typeface="HY엽서M" panose="02030600000101010101" pitchFamily="18" charset="-127"/>
              </a:rPr>
              <a:t> 함수는 </a:t>
            </a:r>
            <a:r>
              <a:rPr lang="en-US" altLang="ko-KR" sz="1200" dirty="0">
                <a:latin typeface="HY엽서M" panose="02030600000101010101" pitchFamily="18" charset="-127"/>
              </a:rPr>
              <a:t>time </a:t>
            </a:r>
            <a:r>
              <a:rPr lang="ko-KR" altLang="en-US" sz="1200" dirty="0">
                <a:latin typeface="HY엽서M" panose="02030600000101010101" pitchFamily="18" charset="-127"/>
              </a:rPr>
              <a:t>변수가 증가되고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그 증가된 </a:t>
            </a:r>
            <a:r>
              <a:rPr lang="en-US" altLang="ko-KR" sz="1200" dirty="0">
                <a:latin typeface="HY엽서M" panose="02030600000101010101" pitchFamily="18" charset="-127"/>
              </a:rPr>
              <a:t>time </a:t>
            </a:r>
            <a:r>
              <a:rPr lang="ko-KR" altLang="en-US" sz="1200" dirty="0">
                <a:latin typeface="HY엽서M" panose="02030600000101010101" pitchFamily="18" charset="-127"/>
              </a:rPr>
              <a:t>변수가 </a:t>
            </a: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가 </a:t>
            </a:r>
            <a:r>
              <a:rPr lang="en-US" altLang="ko-KR" sz="1200" dirty="0">
                <a:latin typeface="HY엽서M" panose="02030600000101010101" pitchFamily="18" charset="-127"/>
              </a:rPr>
              <a:t>score</a:t>
            </a:r>
            <a:r>
              <a:rPr lang="ko-KR" altLang="en-US" sz="1200" dirty="0">
                <a:latin typeface="HY엽서M" panose="02030600000101010101" pitchFamily="18" charset="-127"/>
              </a:rPr>
              <a:t>인 태그에 값으로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변경시키는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dirty="0" err="1">
                <a:latin typeface="HY엽서M" panose="02030600000101010101" pitchFamily="18" charset="-127"/>
              </a:rPr>
              <a:t>Startscore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함수는 </a:t>
            </a:r>
            <a:r>
              <a:rPr lang="en-US" altLang="ko-KR" sz="1200" dirty="0" err="1">
                <a:latin typeface="HY엽서M" panose="02030600000101010101" pitchFamily="18" charset="-127"/>
              </a:rPr>
              <a:t>PrintTime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함수를 호출하여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게임이 시작 후 값이 변경되게 하고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시작하기 전에 </a:t>
            </a:r>
            <a:r>
              <a:rPr lang="en-US" altLang="ko-KR" sz="1200" dirty="0">
                <a:latin typeface="HY엽서M" panose="02030600000101010101" pitchFamily="18" charset="-127"/>
              </a:rPr>
              <a:t>Setting</a:t>
            </a:r>
            <a:r>
              <a:rPr lang="ko-KR" altLang="en-US" sz="1200" dirty="0">
                <a:latin typeface="HY엽서M" panose="02030600000101010101" pitchFamily="18" charset="-127"/>
              </a:rPr>
              <a:t>에서 가져온 값을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가지고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각각의 공의 속도</a:t>
            </a:r>
            <a:r>
              <a:rPr lang="en-US" altLang="ko-KR" sz="1200" dirty="0">
                <a:latin typeface="HY엽서M" panose="02030600000101010101" pitchFamily="18" charset="-127"/>
              </a:rPr>
              <a:t>, </a:t>
            </a:r>
            <a:r>
              <a:rPr lang="ko-KR" altLang="en-US" sz="1200" dirty="0">
                <a:latin typeface="HY엽서M" panose="02030600000101010101" pitchFamily="18" charset="-127"/>
              </a:rPr>
              <a:t>공의 개수에 따라 점수가 오르는 속도를 지정하며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재귀 호출을 이용해 반복 실행 되게 만든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dirty="0" err="1">
                <a:latin typeface="HY엽서M" panose="02030600000101010101" pitchFamily="18" charset="-127"/>
              </a:rPr>
              <a:t>Stopscore</a:t>
            </a:r>
            <a:r>
              <a:rPr lang="ko-KR" altLang="en-US" sz="1200" dirty="0">
                <a:latin typeface="HY엽서M" panose="02030600000101010101" pitchFamily="18" charset="-127"/>
              </a:rPr>
              <a:t>은 게임이 끝났을 때 점수 상승이 멈출 때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사용하는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  <a:r>
              <a:rPr lang="ko-KR" altLang="en-US" sz="1200" dirty="0">
                <a:latin typeface="HY엽서M" panose="02030600000101010101" pitchFamily="18" charset="-127"/>
              </a:rPr>
              <a:t>   </a:t>
            </a:r>
            <a:endParaRPr lang="en-US" altLang="ko-KR" sz="1200" dirty="0">
              <a:latin typeface="HY엽서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9C8937-F034-D0DC-7F4D-284F4B740977}"/>
              </a:ext>
            </a:extLst>
          </p:cNvPr>
          <p:cNvSpPr/>
          <p:nvPr/>
        </p:nvSpPr>
        <p:spPr>
          <a:xfrm>
            <a:off x="6351037" y="1825626"/>
            <a:ext cx="5296214" cy="65737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0B83D5-6F99-6554-C31A-B93FC1B848E5}"/>
              </a:ext>
            </a:extLst>
          </p:cNvPr>
          <p:cNvSpPr/>
          <p:nvPr/>
        </p:nvSpPr>
        <p:spPr>
          <a:xfrm>
            <a:off x="6351036" y="2646556"/>
            <a:ext cx="5296214" cy="30256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0DCBCD-37D9-A11F-9B29-E709E04EE50C}"/>
              </a:ext>
            </a:extLst>
          </p:cNvPr>
          <p:cNvSpPr/>
          <p:nvPr/>
        </p:nvSpPr>
        <p:spPr>
          <a:xfrm>
            <a:off x="6351037" y="5835805"/>
            <a:ext cx="5296214" cy="75057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881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50" y="1834416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9855623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Script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</a:t>
            </a:r>
            <a:r>
              <a:rPr lang="en-US" altLang="ko-KR" sz="2800" dirty="0" err="1">
                <a:latin typeface="HY엽서M" panose="02030600000101010101" pitchFamily="18" charset="-127"/>
              </a:rPr>
              <a:t>EndDraw</a:t>
            </a:r>
            <a:r>
              <a:rPr lang="en-US" altLang="ko-KR" sz="2800" dirty="0">
                <a:latin typeface="HY엽서M" panose="02030600000101010101" pitchFamily="18" charset="-127"/>
              </a:rPr>
              <a:t> </a:t>
            </a:r>
            <a:r>
              <a:rPr lang="ko-KR" altLang="en-US" sz="2800" dirty="0">
                <a:latin typeface="HY엽서M" panose="02030600000101010101" pitchFamily="18" charset="-127"/>
              </a:rPr>
              <a:t>함수</a:t>
            </a:r>
            <a:r>
              <a:rPr lang="en-US" altLang="ko-KR" sz="2800" dirty="0">
                <a:latin typeface="HY엽서M" panose="02030600000101010101" pitchFamily="18" charset="-127"/>
              </a:rPr>
              <a:t>, </a:t>
            </a:r>
            <a:r>
              <a:rPr lang="ko-KR" altLang="en-US" sz="2800" dirty="0">
                <a:latin typeface="HY엽서M" panose="02030600000101010101" pitchFamily="18" charset="-127"/>
              </a:rPr>
              <a:t>이벤트 </a:t>
            </a:r>
            <a:r>
              <a:rPr lang="ko-KR" altLang="en-US" sz="2800" dirty="0" err="1">
                <a:latin typeface="HY엽서M" panose="02030600000101010101" pitchFamily="18" charset="-127"/>
              </a:rPr>
              <a:t>리스너</a:t>
            </a:r>
            <a:r>
              <a:rPr lang="ko-KR" altLang="en-US" sz="2800" dirty="0">
                <a:latin typeface="HY엽서M" panose="02030600000101010101" pitchFamily="18" charset="-127"/>
              </a:rPr>
              <a:t> </a:t>
            </a:r>
            <a:r>
              <a:rPr lang="en-US" altLang="ko-KR" sz="2800" dirty="0">
                <a:latin typeface="HY엽서M" panose="02030600000101010101" pitchFamily="18" charset="-127"/>
              </a:rPr>
              <a:t>3</a:t>
            </a:r>
            <a:r>
              <a:rPr lang="ko-KR" altLang="en-US" sz="2800" dirty="0">
                <a:latin typeface="HY엽서M" panose="02030600000101010101" pitchFamily="18" charset="-127"/>
              </a:rPr>
              <a:t>개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2" y="3065312"/>
            <a:ext cx="5111389" cy="2298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SCript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</a:p>
          <a:p>
            <a:pPr marL="0" indent="0" algn="ctr">
              <a:buNone/>
            </a:pPr>
            <a:r>
              <a:rPr lang="en-US" altLang="ko-KR" sz="1200" dirty="0" err="1">
                <a:latin typeface="HY엽서M" panose="02030600000101010101" pitchFamily="18" charset="-127"/>
              </a:rPr>
              <a:t>Enddraw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함수는 게임이 끝났을 때 </a:t>
            </a:r>
            <a:r>
              <a:rPr lang="en-US" altLang="ko-KR" sz="1200" dirty="0">
                <a:latin typeface="HY엽서M" panose="02030600000101010101" pitchFamily="18" charset="-127"/>
              </a:rPr>
              <a:t>Canvas</a:t>
            </a:r>
            <a:r>
              <a:rPr lang="ko-KR" altLang="en-US" sz="1200" dirty="0">
                <a:latin typeface="HY엽서M" panose="02030600000101010101" pitchFamily="18" charset="-127"/>
              </a:rPr>
              <a:t>를 나타내는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첫 번째 이벤트 </a:t>
            </a:r>
            <a:r>
              <a:rPr lang="ko-KR" altLang="en-US" sz="1200" dirty="0" err="1">
                <a:latin typeface="HY엽서M" panose="02030600000101010101" pitchFamily="18" charset="-127"/>
              </a:rPr>
              <a:t>리스너는</a:t>
            </a:r>
            <a:r>
              <a:rPr lang="ko-KR" altLang="en-US" sz="1200" dirty="0">
                <a:latin typeface="HY엽서M" panose="02030600000101010101" pitchFamily="18" charset="-127"/>
              </a:rPr>
              <a:t> </a:t>
            </a:r>
            <a:r>
              <a:rPr lang="en-US" altLang="ko-KR" sz="1200" dirty="0">
                <a:latin typeface="HY엽서M" panose="02030600000101010101" pitchFamily="18" charset="-127"/>
              </a:rPr>
              <a:t>Key</a:t>
            </a:r>
            <a:r>
              <a:rPr lang="ko-KR" altLang="en-US" sz="1200" dirty="0">
                <a:latin typeface="HY엽서M" panose="02030600000101010101" pitchFamily="18" charset="-127"/>
              </a:rPr>
              <a:t>를 눌렀을 때 실행이 되고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두 번째 이벤트 </a:t>
            </a:r>
            <a:r>
              <a:rPr lang="ko-KR" altLang="en-US" sz="1200" dirty="0" err="1">
                <a:latin typeface="HY엽서M" panose="02030600000101010101" pitchFamily="18" charset="-127"/>
              </a:rPr>
              <a:t>리스너는</a:t>
            </a:r>
            <a:r>
              <a:rPr lang="ko-KR" altLang="en-US" sz="1200" dirty="0">
                <a:latin typeface="HY엽서M" panose="02030600000101010101" pitchFamily="18" charset="-127"/>
              </a:rPr>
              <a:t> </a:t>
            </a:r>
            <a:r>
              <a:rPr lang="en-US" altLang="ko-KR" sz="1200" dirty="0">
                <a:latin typeface="HY엽서M" panose="02030600000101010101" pitchFamily="18" charset="-127"/>
              </a:rPr>
              <a:t>Key</a:t>
            </a:r>
            <a:r>
              <a:rPr lang="ko-KR" altLang="en-US" sz="1200" dirty="0">
                <a:latin typeface="HY엽서M" panose="02030600000101010101" pitchFamily="18" charset="-127"/>
              </a:rPr>
              <a:t>를 땠을 때 실행이 되는 이벤트입니다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세 번째 이벤트 </a:t>
            </a:r>
            <a:r>
              <a:rPr lang="ko-KR" altLang="en-US" sz="1200" dirty="0" err="1">
                <a:latin typeface="HY엽서M" panose="02030600000101010101" pitchFamily="18" charset="-127"/>
              </a:rPr>
              <a:t>리스너는</a:t>
            </a:r>
            <a:r>
              <a:rPr lang="ko-KR" altLang="en-US" sz="1200" dirty="0">
                <a:latin typeface="HY엽서M" panose="02030600000101010101" pitchFamily="18" charset="-127"/>
              </a:rPr>
              <a:t> </a:t>
            </a: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가 </a:t>
            </a:r>
            <a:r>
              <a:rPr lang="en-US" altLang="ko-KR" sz="1200" dirty="0">
                <a:latin typeface="HY엽서M" panose="02030600000101010101" pitchFamily="18" charset="-127"/>
              </a:rPr>
              <a:t>start</a:t>
            </a:r>
            <a:r>
              <a:rPr lang="ko-KR" altLang="en-US" sz="1200" dirty="0">
                <a:latin typeface="HY엽서M" panose="02030600000101010101" pitchFamily="18" charset="-127"/>
              </a:rPr>
              <a:t>를 가진 버튼을 눌렀을 때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Setting</a:t>
            </a:r>
            <a:r>
              <a:rPr lang="ko-KR" altLang="en-US" sz="1200" dirty="0">
                <a:latin typeface="HY엽서M" panose="02030600000101010101" pitchFamily="18" charset="-127"/>
              </a:rPr>
              <a:t>을 설정하는 태그들을 안 보이게 만들고 메뉴 캔버스를 멈추게 하며 </a:t>
            </a:r>
            <a:r>
              <a:rPr lang="en-US" altLang="ko-KR" sz="1200" dirty="0">
                <a:latin typeface="HY엽서M" panose="02030600000101010101" pitchFamily="18" charset="-127"/>
              </a:rPr>
              <a:t>mode</a:t>
            </a:r>
            <a:r>
              <a:rPr lang="ko-KR" altLang="en-US" sz="1200" dirty="0">
                <a:latin typeface="HY엽서M" panose="02030600000101010101" pitchFamily="18" charset="-127"/>
              </a:rPr>
              <a:t>의 값에 따라 시간으로 오르는 게임 또는 충돌 시 오르는 게임을 실행하는 이벤트입니다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endParaRPr lang="en-US" altLang="ko-KR" sz="1200" dirty="0">
              <a:latin typeface="HY엽서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9C8937-F034-D0DC-7F4D-284F4B740977}"/>
              </a:ext>
            </a:extLst>
          </p:cNvPr>
          <p:cNvSpPr/>
          <p:nvPr/>
        </p:nvSpPr>
        <p:spPr>
          <a:xfrm>
            <a:off x="6351037" y="1825626"/>
            <a:ext cx="5296214" cy="16033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0B83D5-6F99-6554-C31A-B93FC1B848E5}"/>
              </a:ext>
            </a:extLst>
          </p:cNvPr>
          <p:cNvSpPr/>
          <p:nvPr/>
        </p:nvSpPr>
        <p:spPr>
          <a:xfrm>
            <a:off x="6351037" y="3680673"/>
            <a:ext cx="5296214" cy="290570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118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7" y="1825626"/>
            <a:ext cx="11102506" cy="47198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6183154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</a:t>
            </a:r>
            <a:r>
              <a:rPr lang="ko-KR" altLang="en-US" sz="2800" dirty="0">
                <a:latin typeface="HY엽서M" panose="02030600000101010101" pitchFamily="18" charset="-127"/>
              </a:rPr>
              <a:t>추가된 기능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F95118D1-CDBD-3C59-702F-68E689EB9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47" y="1901518"/>
            <a:ext cx="11102506" cy="4588491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1. </a:t>
            </a:r>
            <a:r>
              <a:rPr lang="ko-KR" altLang="en-US" sz="1200" dirty="0">
                <a:latin typeface="HY엽서M" panose="02030600000101010101" pitchFamily="18" charset="-127"/>
              </a:rPr>
              <a:t>타이틀 추가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2. </a:t>
            </a:r>
            <a:r>
              <a:rPr lang="ko-KR" altLang="en-US" sz="1200" dirty="0">
                <a:latin typeface="HY엽서M" panose="02030600000101010101" pitchFamily="18" charset="-127"/>
              </a:rPr>
              <a:t>각 태그를 전 화면에 제약 없이 위치 조정을 할 수 있게 스타일 설정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3. </a:t>
            </a:r>
            <a:r>
              <a:rPr lang="ko-KR" altLang="en-US" sz="1200" dirty="0">
                <a:latin typeface="HY엽서M" panose="02030600000101010101" pitchFamily="18" charset="-127"/>
              </a:rPr>
              <a:t>메뉴 캔버스에서 </a:t>
            </a:r>
            <a:r>
              <a:rPr lang="ko-KR" altLang="en-US" sz="1200" dirty="0" err="1">
                <a:latin typeface="HY엽서M" panose="02030600000101010101" pitchFamily="18" charset="-127"/>
              </a:rPr>
              <a:t>설정값들을</a:t>
            </a:r>
            <a:r>
              <a:rPr lang="ko-KR" altLang="en-US" sz="1200" dirty="0">
                <a:latin typeface="HY엽서M" panose="02030600000101010101" pitchFamily="18" charset="-127"/>
              </a:rPr>
              <a:t> 받기 위한 태그들 추가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4. </a:t>
            </a:r>
            <a:r>
              <a:rPr lang="ko-KR" altLang="en-US" sz="1200" dirty="0">
                <a:latin typeface="HY엽서M" panose="02030600000101010101" pitchFamily="18" charset="-127"/>
              </a:rPr>
              <a:t>버튼을 누르면 </a:t>
            </a:r>
            <a:r>
              <a:rPr lang="ko-KR" altLang="en-US" sz="1200" dirty="0" err="1">
                <a:latin typeface="HY엽서M" panose="02030600000101010101" pitchFamily="18" charset="-127"/>
              </a:rPr>
              <a:t>설정값</a:t>
            </a:r>
            <a:r>
              <a:rPr lang="ko-KR" altLang="en-US" sz="1200" dirty="0">
                <a:latin typeface="HY엽서M" panose="02030600000101010101" pitchFamily="18" charset="-127"/>
              </a:rPr>
              <a:t> 가져와 각각의 설정 변수에 저장하는 기능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5. </a:t>
            </a:r>
            <a:r>
              <a:rPr lang="ko-KR" altLang="en-US" sz="1200" dirty="0">
                <a:latin typeface="HY엽서M" panose="02030600000101010101" pitchFamily="18" charset="-127"/>
              </a:rPr>
              <a:t>버튼을 눌러야 게임이 시작하는 기능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6. Time</a:t>
            </a:r>
            <a:r>
              <a:rPr lang="ko-KR" altLang="en-US" sz="1200" dirty="0">
                <a:latin typeface="HY엽서M" panose="02030600000101010101" pitchFamily="18" charset="-127"/>
              </a:rPr>
              <a:t>을 선택하면 시간 게임</a:t>
            </a:r>
            <a:r>
              <a:rPr lang="en-US" altLang="ko-KR" sz="1200" dirty="0">
                <a:latin typeface="HY엽서M" panose="02030600000101010101" pitchFamily="18" charset="-127"/>
              </a:rPr>
              <a:t>, Hit</a:t>
            </a:r>
            <a:r>
              <a:rPr lang="ko-KR" altLang="en-US" sz="1200" dirty="0">
                <a:latin typeface="HY엽서M" panose="02030600000101010101" pitchFamily="18" charset="-127"/>
              </a:rPr>
              <a:t>를 선택하면 충돌 게임 실행하게 하는 기능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7. </a:t>
            </a:r>
            <a:r>
              <a:rPr lang="ko-KR" altLang="en-US" sz="1200" dirty="0">
                <a:latin typeface="HY엽서M" panose="02030600000101010101" pitchFamily="18" charset="-127"/>
              </a:rPr>
              <a:t>플레이어를 생성하여 </a:t>
            </a:r>
            <a:r>
              <a:rPr lang="en-US" altLang="ko-KR" sz="1200" dirty="0">
                <a:latin typeface="HY엽서M" panose="02030600000101010101" pitchFamily="18" charset="-127"/>
              </a:rPr>
              <a:t>Canvas</a:t>
            </a:r>
            <a:r>
              <a:rPr lang="ko-KR" altLang="en-US" sz="1200" dirty="0">
                <a:latin typeface="HY엽서M" panose="02030600000101010101" pitchFamily="18" charset="-127"/>
              </a:rPr>
              <a:t>에 추가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8. </a:t>
            </a:r>
            <a:r>
              <a:rPr lang="ko-KR" altLang="en-US" sz="1200" dirty="0">
                <a:latin typeface="HY엽서M" panose="02030600000101010101" pitchFamily="18" charset="-127"/>
              </a:rPr>
              <a:t>플레이어를 키보드로 동작하는 기능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9. </a:t>
            </a:r>
            <a:r>
              <a:rPr lang="ko-KR" altLang="en-US" sz="1200" dirty="0">
                <a:latin typeface="HY엽서M" panose="02030600000101010101" pitchFamily="18" charset="-127"/>
              </a:rPr>
              <a:t>메뉴 화면 추가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10. </a:t>
            </a:r>
            <a:r>
              <a:rPr lang="ko-KR" altLang="en-US" sz="1200" dirty="0">
                <a:latin typeface="HY엽서M" panose="02030600000101010101" pitchFamily="18" charset="-127"/>
              </a:rPr>
              <a:t>조건에 따라 공의 개수 및 속도 조절하는 기능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11. </a:t>
            </a:r>
            <a:r>
              <a:rPr lang="ko-KR" altLang="en-US" sz="1200" dirty="0">
                <a:latin typeface="HY엽서M" panose="02030600000101010101" pitchFamily="18" charset="-127"/>
              </a:rPr>
              <a:t>시간으로 점수 계산하는 기능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12. </a:t>
            </a:r>
            <a:r>
              <a:rPr lang="ko-KR" altLang="en-US" sz="1200" dirty="0">
                <a:latin typeface="HY엽서M" panose="02030600000101010101" pitchFamily="18" charset="-127"/>
              </a:rPr>
              <a:t>충돌 시 점수 계산하는 기능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13. </a:t>
            </a:r>
            <a:r>
              <a:rPr lang="ko-KR" altLang="en-US" sz="1200" dirty="0">
                <a:latin typeface="HY엽서M" panose="02030600000101010101" pitchFamily="18" charset="-127"/>
              </a:rPr>
              <a:t>공이 땅에 떨어지면 게임 종료하는 기능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14. </a:t>
            </a:r>
            <a:r>
              <a:rPr lang="ko-KR" altLang="en-US" sz="1200" dirty="0">
                <a:latin typeface="HY엽서M" panose="02030600000101010101" pitchFamily="18" charset="-127"/>
              </a:rPr>
              <a:t>게임 화면에 점수가 보이게 추가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15. </a:t>
            </a:r>
            <a:r>
              <a:rPr lang="ko-KR" altLang="en-US" sz="1200" dirty="0">
                <a:latin typeface="HY엽서M" panose="02030600000101010101" pitchFamily="18" charset="-127"/>
              </a:rPr>
              <a:t>충돌 게임에서 공이 여러 개 일 때 종료되더라도 살아있는 다른 공의 충돌 포인트는 오르지 않게 하는 기능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16. </a:t>
            </a:r>
            <a:r>
              <a:rPr lang="ko-KR" altLang="en-US" sz="1200" dirty="0">
                <a:latin typeface="HY엽서M" panose="02030600000101010101" pitchFamily="18" charset="-127"/>
              </a:rPr>
              <a:t>시간 게임에서 끝이 나면 점수가 안 오르게 하는 기능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17. </a:t>
            </a:r>
            <a:r>
              <a:rPr lang="ko-KR" altLang="en-US" sz="1200" dirty="0">
                <a:latin typeface="HY엽서M" panose="02030600000101010101" pitchFamily="18" charset="-127"/>
              </a:rPr>
              <a:t>시간 게임에서 공의 개수와 속도에 따라 점수 오르는 속도 조절하는 기능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18. </a:t>
            </a:r>
            <a:r>
              <a:rPr lang="ko-KR" altLang="en-US" sz="1200" dirty="0">
                <a:latin typeface="HY엽서M" panose="02030600000101010101" pitchFamily="18" charset="-127"/>
              </a:rPr>
              <a:t>게임 종료 화면 추가</a:t>
            </a:r>
          </a:p>
          <a:p>
            <a:pPr marL="0" indent="0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19. </a:t>
            </a:r>
            <a:r>
              <a:rPr lang="ko-KR" altLang="en-US" sz="1200" dirty="0">
                <a:latin typeface="HY엽서M" panose="02030600000101010101" pitchFamily="18" charset="-127"/>
              </a:rPr>
              <a:t>각 캔버스에 필요한 텍스트 추가 및 스타일 설정</a:t>
            </a:r>
            <a:endParaRPr lang="en-US" altLang="ko-KR" sz="1200" dirty="0">
              <a:latin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888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7" y="1825626"/>
            <a:ext cx="11102506" cy="47198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6183154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</a:t>
            </a:r>
            <a:r>
              <a:rPr lang="ko-KR" altLang="en-US" sz="2800" dirty="0">
                <a:latin typeface="HY엽서M" panose="02030600000101010101" pitchFamily="18" charset="-127"/>
              </a:rPr>
              <a:t>개선할 기능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F95118D1-CDBD-3C59-702F-68E689EB9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47" y="1901518"/>
            <a:ext cx="11102506" cy="458849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latin typeface="HY엽서M" panose="02030600000101010101" pitchFamily="18" charset="-127"/>
              </a:rPr>
              <a:t>1. </a:t>
            </a:r>
            <a:r>
              <a:rPr lang="ko-KR" altLang="en-US" sz="3600" dirty="0">
                <a:latin typeface="HY엽서M" panose="02030600000101010101" pitchFamily="18" charset="-127"/>
              </a:rPr>
              <a:t>메뉴 화면에 랭킹 버튼을 만들기</a:t>
            </a:r>
          </a:p>
          <a:p>
            <a:pPr marL="0" indent="0">
              <a:buNone/>
            </a:pPr>
            <a:r>
              <a:rPr lang="en-US" altLang="ko-KR" sz="3600" dirty="0">
                <a:latin typeface="HY엽서M" panose="02030600000101010101" pitchFamily="18" charset="-127"/>
              </a:rPr>
              <a:t>2. DB</a:t>
            </a:r>
            <a:r>
              <a:rPr lang="ko-KR" altLang="en-US" sz="3600" dirty="0">
                <a:latin typeface="HY엽서M" panose="02030600000101010101" pitchFamily="18" charset="-127"/>
              </a:rPr>
              <a:t>와 연동하여 랭킹 데이터를 가져오는 기능</a:t>
            </a:r>
          </a:p>
          <a:p>
            <a:pPr marL="0" indent="0">
              <a:buNone/>
            </a:pPr>
            <a:r>
              <a:rPr lang="en-US" altLang="ko-KR" sz="3600" dirty="0">
                <a:latin typeface="HY엽서M" panose="02030600000101010101" pitchFamily="18" charset="-127"/>
              </a:rPr>
              <a:t>3. </a:t>
            </a:r>
            <a:r>
              <a:rPr lang="ko-KR" altLang="en-US" sz="3600" dirty="0">
                <a:latin typeface="HY엽서M" panose="02030600000101010101" pitchFamily="18" charset="-127"/>
              </a:rPr>
              <a:t>랭킹 화면 추가</a:t>
            </a:r>
          </a:p>
          <a:p>
            <a:pPr marL="0" indent="0">
              <a:buNone/>
            </a:pPr>
            <a:r>
              <a:rPr lang="en-US" altLang="ko-KR" sz="3600" dirty="0">
                <a:latin typeface="HY엽서M" panose="02030600000101010101" pitchFamily="18" charset="-127"/>
              </a:rPr>
              <a:t>4. </a:t>
            </a:r>
            <a:r>
              <a:rPr lang="ko-KR" altLang="en-US" sz="3600" dirty="0">
                <a:latin typeface="HY엽서M" panose="02030600000101010101" pitchFamily="18" charset="-127"/>
              </a:rPr>
              <a:t>멀티플레이 기능</a:t>
            </a:r>
          </a:p>
          <a:p>
            <a:pPr marL="0" indent="0">
              <a:buNone/>
            </a:pPr>
            <a:r>
              <a:rPr lang="en-US" altLang="ko-KR" sz="3600" dirty="0">
                <a:latin typeface="HY엽서M" panose="02030600000101010101" pitchFamily="18" charset="-127"/>
              </a:rPr>
              <a:t>5. </a:t>
            </a:r>
            <a:r>
              <a:rPr lang="ko-KR" altLang="en-US" sz="3600" dirty="0">
                <a:latin typeface="HY엽서M" panose="02030600000101010101" pitchFamily="18" charset="-127"/>
              </a:rPr>
              <a:t>화면 크기 고정</a:t>
            </a:r>
            <a:endParaRPr lang="en-US" altLang="ko-KR" sz="3600" dirty="0">
              <a:latin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939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3890617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플레이 영상</a:t>
            </a:r>
          </a:p>
        </p:txBody>
      </p:sp>
      <p:pic>
        <p:nvPicPr>
          <p:cNvPr id="11" name="원본플레이">
            <a:hlinkClick r:id="" action="ppaction://media"/>
            <a:extLst>
              <a:ext uri="{FF2B5EF4-FFF2-40B4-BE49-F238E27FC236}">
                <a16:creationId xmlns:a16="http://schemas.microsoft.com/office/drawing/2014/main" id="{BC7E99CD-9977-19AD-2A28-2AA2366EC5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8930" y="1903631"/>
            <a:ext cx="5677374" cy="4248062"/>
          </a:xfrm>
          <a:prstGeom prst="rect">
            <a:avLst/>
          </a:prstGeom>
        </p:spPr>
      </p:pic>
      <p:pic>
        <p:nvPicPr>
          <p:cNvPr id="12" name="완성본플레이">
            <a:hlinkClick r:id="" action="ppaction://media"/>
            <a:extLst>
              <a:ext uri="{FF2B5EF4-FFF2-40B4-BE49-F238E27FC236}">
                <a16:creationId xmlns:a16="http://schemas.microsoft.com/office/drawing/2014/main" id="{52F03803-E943-4555-FFBC-1CE5F3F36B6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0" y="1903631"/>
            <a:ext cx="5898821" cy="424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9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48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8F23A7-EE47-4533-B0CC-B16F8896D014}"/>
              </a:ext>
            </a:extLst>
          </p:cNvPr>
          <p:cNvSpPr/>
          <p:nvPr/>
        </p:nvSpPr>
        <p:spPr>
          <a:xfrm>
            <a:off x="1319718" y="3221118"/>
            <a:ext cx="9552562" cy="3173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1" name="부제목 2">
            <a:extLst>
              <a:ext uri="{FF2B5EF4-FFF2-40B4-BE49-F238E27FC236}">
                <a16:creationId xmlns:a16="http://schemas.microsoft.com/office/drawing/2014/main" id="{D4F61EC8-0F19-4F83-A8D6-4231DC2CCB65}"/>
              </a:ext>
            </a:extLst>
          </p:cNvPr>
          <p:cNvSpPr txBox="1">
            <a:spLocks/>
          </p:cNvSpPr>
          <p:nvPr/>
        </p:nvSpPr>
        <p:spPr>
          <a:xfrm>
            <a:off x="1524000" y="3410806"/>
            <a:ext cx="9144000" cy="29015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</a:rPr>
              <a:t>출처 및 참조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900" dirty="0">
                <a:solidFill>
                  <a:prstClr val="black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Original code</a:t>
            </a: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000" dirty="0">
                <a:solidFill>
                  <a:prstClr val="black"/>
                </a:solidFill>
                <a:latin typeface="HY엽서M" panose="02030600000101010101" pitchFamily="18" charset="-127"/>
                <a:ea typeface="HY엽서M" panose="02030600000101010101" pitchFamily="18" charset="-127"/>
                <a:hlinkClick r:id="rId3"/>
              </a:rPr>
              <a:t>https://developer.mozilla.org/ko/docs/Games/Tutorials/2D_Breakout_game_pure_JavaScript/Bounce_off_the_walls </a:t>
            </a:r>
            <a:endParaRPr lang="en-US" altLang="ko-KR" sz="1000" dirty="0">
              <a:solidFill>
                <a:prstClr val="black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000" dirty="0">
                <a:solidFill>
                  <a:prstClr val="black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PPT</a:t>
            </a:r>
            <a:r>
              <a:rPr lang="ko-KR" altLang="en-US" sz="1000" dirty="0">
                <a:solidFill>
                  <a:prstClr val="black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Template</a:t>
            </a: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hlinkClick r:id="rId4"/>
              </a:rPr>
              <a:t>https://chamssaem.com/1235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000" dirty="0">
                <a:solidFill>
                  <a:prstClr val="black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Position</a:t>
            </a: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hlinkClick r:id="rId5"/>
              </a:rPr>
              <a:t>https://developer.mozilla.org/en-US/docs/Web/CSS/position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</a:rPr>
              <a:t>Animation Effect</a:t>
            </a: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000" dirty="0">
                <a:solidFill>
                  <a:prstClr val="black"/>
                </a:solidFill>
                <a:latin typeface="HY엽서M" panose="02030600000101010101" pitchFamily="18" charset="-127"/>
                <a:ea typeface="HY엽서M" panose="02030600000101010101" pitchFamily="18" charset="-127"/>
                <a:hlinkClick r:id="rId6"/>
              </a:rPr>
              <a:t>https://developer.mozilla.org/en-US/docs/Web/API/setInterval</a:t>
            </a:r>
            <a:endParaRPr lang="en-US" altLang="ko-KR" sz="1000" dirty="0">
              <a:solidFill>
                <a:prstClr val="black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</a:rPr>
              <a:t>Canvas</a:t>
            </a: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hlinkClick r:id="rId7"/>
              </a:rPr>
              <a:t>https://developer.mozilla.org/ko/docs/Web/API/Canvas_API/Tutorial/Basic_usage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</a:rPr>
              <a:t>Canvas Text</a:t>
            </a: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hlinkClick r:id="rId8"/>
              </a:rPr>
              <a:t>https://developer.mozilla.org/ko/docs/Web/API/Canvas_API/Tutorial/Drawing_text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000" dirty="0">
                <a:solidFill>
                  <a:prstClr val="black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Flowing Time Effect</a:t>
            </a: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000" dirty="0">
                <a:solidFill>
                  <a:prstClr val="black"/>
                </a:solidFill>
                <a:latin typeface="HY엽서M" panose="02030600000101010101" pitchFamily="18" charset="-127"/>
                <a:ea typeface="HY엽서M" panose="02030600000101010101" pitchFamily="18" charset="-127"/>
                <a:hlinkClick r:id="rId9"/>
              </a:rPr>
              <a:t>https://stickode.tistory.com/23</a:t>
            </a:r>
            <a:endParaRPr lang="en-US" altLang="ko-KR" sz="1000" dirty="0">
              <a:solidFill>
                <a:prstClr val="black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</a:rPr>
              <a:t>Event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</a:rPr>
              <a:t>Listner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hlinkClick r:id="rId10"/>
              </a:rPr>
              <a:t>https://developer.mozilla.org/ko/docs/Web/API/EventTarget/addEventListener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6CF4640-2047-4DA5-BA53-93193DFA9CAB}"/>
              </a:ext>
            </a:extLst>
          </p:cNvPr>
          <p:cNvSpPr/>
          <p:nvPr/>
        </p:nvSpPr>
        <p:spPr>
          <a:xfrm>
            <a:off x="2873828" y="953698"/>
            <a:ext cx="6444343" cy="16348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3" name="제목 1">
            <a:extLst>
              <a:ext uri="{FF2B5EF4-FFF2-40B4-BE49-F238E27FC236}">
                <a16:creationId xmlns:a16="http://schemas.microsoft.com/office/drawing/2014/main" id="{F7D3233F-9DD2-43EF-8ADD-69CB239B63B1}"/>
              </a:ext>
            </a:extLst>
          </p:cNvPr>
          <p:cNvSpPr txBox="1">
            <a:spLocks/>
          </p:cNvSpPr>
          <p:nvPr/>
        </p:nvSpPr>
        <p:spPr>
          <a:xfrm>
            <a:off x="1524000" y="-26687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감사합니다</a:t>
            </a:r>
            <a:r>
              <a:rPr lang="en-US" altLang="ko-KR" dirty="0">
                <a:solidFill>
                  <a:prstClr val="black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!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671DCCE1-DF6F-48FE-B04F-93A8643354C9}"/>
              </a:ext>
            </a:extLst>
          </p:cNvPr>
          <p:cNvGrpSpPr/>
          <p:nvPr/>
        </p:nvGrpSpPr>
        <p:grpSpPr>
          <a:xfrm>
            <a:off x="4145604" y="2223743"/>
            <a:ext cx="3900792" cy="175098"/>
            <a:chOff x="4182894" y="2772383"/>
            <a:chExt cx="3900792" cy="175098"/>
          </a:xfrm>
          <a:solidFill>
            <a:schemeClr val="bg1"/>
          </a:solidFill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25C60A4C-04D7-462F-830F-F2FE7060F7C2}"/>
                </a:ext>
              </a:extLst>
            </p:cNvPr>
            <p:cNvSpPr/>
            <p:nvPr/>
          </p:nvSpPr>
          <p:spPr>
            <a:xfrm>
              <a:off x="4182894" y="2772383"/>
              <a:ext cx="175098" cy="17509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93DBCF31-A826-4016-9AA5-B925FFC707BB}"/>
                </a:ext>
              </a:extLst>
            </p:cNvPr>
            <p:cNvSpPr/>
            <p:nvPr/>
          </p:nvSpPr>
          <p:spPr>
            <a:xfrm>
              <a:off x="7908588" y="2772383"/>
              <a:ext cx="175098" cy="17509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0583B50-8815-45D0-9A0D-F0F5DF12C106}"/>
              </a:ext>
            </a:extLst>
          </p:cNvPr>
          <p:cNvGrpSpPr/>
          <p:nvPr/>
        </p:nvGrpSpPr>
        <p:grpSpPr>
          <a:xfrm>
            <a:off x="4145604" y="3874670"/>
            <a:ext cx="3900792" cy="175098"/>
            <a:chOff x="4182894" y="2772383"/>
            <a:chExt cx="3900792" cy="175098"/>
          </a:xfrm>
          <a:solidFill>
            <a:schemeClr val="bg1"/>
          </a:solidFill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BF2E90DC-F96D-444C-B38A-9E183398BC0A}"/>
                </a:ext>
              </a:extLst>
            </p:cNvPr>
            <p:cNvSpPr/>
            <p:nvPr/>
          </p:nvSpPr>
          <p:spPr>
            <a:xfrm>
              <a:off x="4182894" y="2772383"/>
              <a:ext cx="175098" cy="17509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16C452FA-994B-465E-AFFF-EB21741D7B62}"/>
                </a:ext>
              </a:extLst>
            </p:cNvPr>
            <p:cNvSpPr/>
            <p:nvPr/>
          </p:nvSpPr>
          <p:spPr>
            <a:xfrm>
              <a:off x="7908588" y="2772383"/>
              <a:ext cx="175098" cy="17509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D7B7A4B2-457C-4CC5-B3D0-A3B55210C150}"/>
              </a:ext>
            </a:extLst>
          </p:cNvPr>
          <p:cNvSpPr/>
          <p:nvPr/>
        </p:nvSpPr>
        <p:spPr>
          <a:xfrm>
            <a:off x="4183518" y="2233471"/>
            <a:ext cx="97200" cy="180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DCAED5D6-EB3F-4B35-8FC4-E88A6DF99377}"/>
              </a:ext>
            </a:extLst>
          </p:cNvPr>
          <p:cNvSpPr/>
          <p:nvPr/>
        </p:nvSpPr>
        <p:spPr>
          <a:xfrm>
            <a:off x="7906416" y="2233471"/>
            <a:ext cx="97200" cy="180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758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9" y="1825625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9" y="271618"/>
            <a:ext cx="6348420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원본 프로그램 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Style, Canvas, </a:t>
            </a:r>
            <a:r>
              <a:rPr lang="ko-KR" altLang="en-US" sz="2800" dirty="0">
                <a:latin typeface="HY엽서M" panose="02030600000101010101" pitchFamily="18" charset="-127"/>
              </a:rPr>
              <a:t>변수 코드 설명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74" y="2038688"/>
            <a:ext cx="4926563" cy="11784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>
                <a:latin typeface="HY엽서M" panose="02030600000101010101" pitchFamily="18" charset="-127"/>
              </a:rPr>
              <a:t>style</a:t>
            </a:r>
            <a:r>
              <a:rPr lang="ko-KR" altLang="en-US" sz="2000" dirty="0">
                <a:latin typeface="HY엽서M" panose="02030600000101010101" pitchFamily="18" charset="-127"/>
              </a:rPr>
              <a:t>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Canvas </a:t>
            </a:r>
            <a:r>
              <a:rPr lang="ko-KR" altLang="en-US" sz="1200" dirty="0">
                <a:latin typeface="HY엽서M" panose="02030600000101010101" pitchFamily="18" charset="-127"/>
              </a:rPr>
              <a:t>태그의 배경색은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색 코드번호 </a:t>
            </a:r>
            <a:r>
              <a:rPr lang="en-US" altLang="ko-KR" sz="1200" dirty="0">
                <a:latin typeface="HY엽서M" panose="02030600000101010101" pitchFamily="18" charset="-127"/>
              </a:rPr>
              <a:t>#eee</a:t>
            </a:r>
            <a:r>
              <a:rPr lang="ko-KR" altLang="en-US" sz="1200" dirty="0">
                <a:latin typeface="HY엽서M" panose="02030600000101010101" pitchFamily="18" charset="-127"/>
              </a:rPr>
              <a:t>로 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  <a:endParaRPr lang="ko-KR" altLang="en-US" sz="1200" dirty="0">
              <a:latin typeface="HY엽서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6C16F-5407-4570-8DF3-FB99A4D92F97}"/>
              </a:ext>
            </a:extLst>
          </p:cNvPr>
          <p:cNvSpPr/>
          <p:nvPr/>
        </p:nvSpPr>
        <p:spPr>
          <a:xfrm>
            <a:off x="6351039" y="1825625"/>
            <a:ext cx="5296214" cy="13255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B11AF4-0475-4AD9-86AD-98A83F926C7A}"/>
              </a:ext>
            </a:extLst>
          </p:cNvPr>
          <p:cNvSpPr/>
          <p:nvPr/>
        </p:nvSpPr>
        <p:spPr>
          <a:xfrm>
            <a:off x="6351039" y="3823842"/>
            <a:ext cx="5296214" cy="36971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519EDB-1E0C-1874-8540-FC386C31320C}"/>
              </a:ext>
            </a:extLst>
          </p:cNvPr>
          <p:cNvSpPr/>
          <p:nvPr/>
        </p:nvSpPr>
        <p:spPr>
          <a:xfrm>
            <a:off x="6351039" y="4866213"/>
            <a:ext cx="5296214" cy="16792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8A0B0E08-18F5-D336-B035-288528F7C803}"/>
              </a:ext>
            </a:extLst>
          </p:cNvPr>
          <p:cNvSpPr txBox="1">
            <a:spLocks/>
          </p:cNvSpPr>
          <p:nvPr/>
        </p:nvSpPr>
        <p:spPr>
          <a:xfrm>
            <a:off x="729573" y="3426590"/>
            <a:ext cx="4926563" cy="1178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HY엽서M" panose="02030600000101010101" pitchFamily="18" charset="-127"/>
              </a:rPr>
              <a:t>canvas</a:t>
            </a:r>
            <a:r>
              <a:rPr lang="ko-KR" altLang="en-US" sz="2000" dirty="0">
                <a:latin typeface="HY엽서M" panose="02030600000101010101" pitchFamily="18" charset="-127"/>
              </a:rPr>
              <a:t>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Canvas</a:t>
            </a:r>
            <a:r>
              <a:rPr lang="ko-KR" altLang="en-US" sz="1200" dirty="0">
                <a:latin typeface="HY엽서M" panose="02030600000101010101" pitchFamily="18" charset="-127"/>
              </a:rPr>
              <a:t> 태그의 </a:t>
            </a: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는 </a:t>
            </a:r>
            <a:r>
              <a:rPr lang="en-US" altLang="ko-KR" sz="1200" dirty="0" err="1">
                <a:latin typeface="HY엽서M" panose="02030600000101010101" pitchFamily="18" charset="-127"/>
              </a:rPr>
              <a:t>myCanvas</a:t>
            </a:r>
            <a:r>
              <a:rPr lang="ko-KR" altLang="en-US" sz="1200" dirty="0">
                <a:latin typeface="HY엽서M" panose="02030600000101010101" pitchFamily="18" charset="-127"/>
              </a:rPr>
              <a:t>로 설정하고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크기는 가로 </a:t>
            </a:r>
            <a:r>
              <a:rPr lang="en-US" altLang="ko-KR" sz="1200" dirty="0">
                <a:latin typeface="HY엽서M" panose="02030600000101010101" pitchFamily="18" charset="-127"/>
              </a:rPr>
              <a:t>480 </a:t>
            </a:r>
            <a:r>
              <a:rPr lang="ko-KR" altLang="en-US" sz="1200" dirty="0">
                <a:latin typeface="HY엽서M" panose="02030600000101010101" pitchFamily="18" charset="-127"/>
              </a:rPr>
              <a:t>세로 </a:t>
            </a:r>
            <a:r>
              <a:rPr lang="en-US" altLang="ko-KR" sz="1200" dirty="0">
                <a:latin typeface="HY엽서M" panose="02030600000101010101" pitchFamily="18" charset="-127"/>
              </a:rPr>
              <a:t>320</a:t>
            </a:r>
            <a:r>
              <a:rPr lang="ko-KR" altLang="en-US" sz="1200" dirty="0">
                <a:latin typeface="HY엽서M" panose="02030600000101010101" pitchFamily="18" charset="-127"/>
              </a:rPr>
              <a:t>으로 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  <a:endParaRPr lang="ko-KR" altLang="en-US" sz="1200" dirty="0">
              <a:latin typeface="HY엽서M" panose="02030600000101010101" pitchFamily="18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03C02D8E-31DB-74B6-3979-58813C83C501}"/>
              </a:ext>
            </a:extLst>
          </p:cNvPr>
          <p:cNvSpPr txBox="1">
            <a:spLocks/>
          </p:cNvSpPr>
          <p:nvPr/>
        </p:nvSpPr>
        <p:spPr>
          <a:xfrm>
            <a:off x="729573" y="4932568"/>
            <a:ext cx="4926563" cy="1315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latin typeface="HY엽서M" panose="02030600000101010101" pitchFamily="18" charset="-127"/>
              </a:rPr>
              <a:t>변수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Canvas 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변수에 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id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가 </a:t>
            </a:r>
            <a:r>
              <a:rPr lang="en-US" altLang="ko-KR" sz="1200" b="0" i="0" dirty="0" err="1">
                <a:effectLst/>
                <a:latin typeface="HY엽서M" panose="02030600000101010101" pitchFamily="18" charset="-127"/>
              </a:rPr>
              <a:t>myCanvas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인 태그의 정보를 넣습니다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.</a:t>
            </a:r>
            <a:br>
              <a:rPr lang="ko-KR" altLang="en-US" sz="1200" dirty="0">
                <a:latin typeface="HY엽서M" panose="02030600000101010101" pitchFamily="18" charset="-127"/>
              </a:rPr>
            </a:br>
            <a:r>
              <a:rPr lang="en-US" altLang="ko-KR" sz="1200" b="0" i="0" dirty="0" err="1">
                <a:effectLst/>
                <a:latin typeface="HY엽서M" panose="02030600000101010101" pitchFamily="18" charset="-127"/>
              </a:rPr>
              <a:t>Ctx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는 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canvas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를 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2D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로 설정합니다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.</a:t>
            </a:r>
            <a:br>
              <a:rPr lang="ko-KR" altLang="en-US" sz="1200" dirty="0">
                <a:latin typeface="HY엽서M" panose="02030600000101010101" pitchFamily="18" charset="-127"/>
              </a:rPr>
            </a:br>
            <a:r>
              <a:rPr lang="en-US" altLang="ko-KR" sz="1200" b="0" i="0" dirty="0" err="1">
                <a:effectLst/>
                <a:latin typeface="HY엽서M" panose="02030600000101010101" pitchFamily="18" charset="-127"/>
              </a:rPr>
              <a:t>ballRadius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는 공의 크기 변수이고 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x, y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는 캔버스에서의 </a:t>
            </a:r>
            <a:endParaRPr lang="en-US" altLang="ko-KR" sz="1200" b="0" i="0" dirty="0">
              <a:effectLst/>
              <a:latin typeface="HY엽서M" panose="02030600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공의 좌표 값을 가지는 변수이고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, dx, </a:t>
            </a:r>
            <a:r>
              <a:rPr lang="en-US" altLang="ko-KR" sz="1200" b="0" i="0" dirty="0" err="1">
                <a:effectLst/>
                <a:latin typeface="HY엽서M" panose="02030600000101010101" pitchFamily="18" charset="-127"/>
              </a:rPr>
              <a:t>dy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는 공의 좌표 이동 속도 값입니다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.</a:t>
            </a:r>
            <a:endParaRPr lang="en-US" altLang="ko-KR" sz="1200" dirty="0">
              <a:latin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10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9" y="1825625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8212390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엽서M" panose="02030600000101010101" pitchFamily="18" charset="-127"/>
              </a:rPr>
              <a:t>원본 프로그램 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</a:t>
            </a:r>
            <a:r>
              <a:rPr lang="en-US" altLang="ko-KR" sz="2800" dirty="0" err="1">
                <a:latin typeface="HY엽서M" panose="02030600000101010101" pitchFamily="18" charset="-127"/>
              </a:rPr>
              <a:t>DrawBall</a:t>
            </a:r>
            <a:r>
              <a:rPr lang="en-US" altLang="ko-KR" sz="2800" dirty="0">
                <a:latin typeface="HY엽서M" panose="02030600000101010101" pitchFamily="18" charset="-127"/>
              </a:rPr>
              <a:t>, Draw, </a:t>
            </a:r>
            <a:r>
              <a:rPr lang="en-US" altLang="ko-KR" sz="2800" dirty="0" err="1">
                <a:latin typeface="HY엽서M" panose="02030600000101010101" pitchFamily="18" charset="-127"/>
              </a:rPr>
              <a:t>SetInterval</a:t>
            </a:r>
            <a:r>
              <a:rPr lang="en-US" altLang="ko-KR" sz="2800" dirty="0">
                <a:latin typeface="HY엽서M" panose="02030600000101010101" pitchFamily="18" charset="-127"/>
              </a:rPr>
              <a:t>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72" y="2268891"/>
            <a:ext cx="4926563" cy="8363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drawBall</a:t>
            </a:r>
            <a:r>
              <a:rPr lang="ko-KR" altLang="en-US" sz="2000" dirty="0">
                <a:latin typeface="HY엽서M" panose="02030600000101010101" pitchFamily="18" charset="-127"/>
              </a:rPr>
              <a:t>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사용할 공을 만드는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  <a:endParaRPr lang="ko-KR" altLang="en-US" sz="1200" dirty="0">
              <a:latin typeface="HY엽서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6C16F-5407-4570-8DF3-FB99A4D92F97}"/>
              </a:ext>
            </a:extLst>
          </p:cNvPr>
          <p:cNvSpPr/>
          <p:nvPr/>
        </p:nvSpPr>
        <p:spPr>
          <a:xfrm>
            <a:off x="6351039" y="1825624"/>
            <a:ext cx="5296214" cy="148513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519EDB-1E0C-1874-8540-FC386C31320C}"/>
              </a:ext>
            </a:extLst>
          </p:cNvPr>
          <p:cNvSpPr/>
          <p:nvPr/>
        </p:nvSpPr>
        <p:spPr>
          <a:xfrm>
            <a:off x="6351039" y="3547242"/>
            <a:ext cx="5296214" cy="299821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8A0B0E08-18F5-D336-B035-288528F7C803}"/>
              </a:ext>
            </a:extLst>
          </p:cNvPr>
          <p:cNvSpPr txBox="1">
            <a:spLocks/>
          </p:cNvSpPr>
          <p:nvPr/>
        </p:nvSpPr>
        <p:spPr>
          <a:xfrm>
            <a:off x="729570" y="3667421"/>
            <a:ext cx="4926563" cy="11784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HY엽서M" panose="02030600000101010101" pitchFamily="18" charset="-127"/>
              </a:rPr>
              <a:t>draw</a:t>
            </a:r>
            <a:r>
              <a:rPr lang="ko-KR" altLang="en-US" sz="2000" dirty="0">
                <a:latin typeface="HY엽서M" panose="02030600000101010101" pitchFamily="18" charset="-127"/>
              </a:rPr>
              <a:t>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 err="1">
                <a:latin typeface="HY엽서M" panose="02030600000101010101" pitchFamily="18" charset="-127"/>
              </a:rPr>
              <a:t>ClearRect</a:t>
            </a:r>
            <a:r>
              <a:rPr lang="ko-KR" altLang="en-US" sz="1200" dirty="0">
                <a:latin typeface="HY엽서M" panose="02030600000101010101" pitchFamily="18" charset="-127"/>
              </a:rPr>
              <a:t>로 캔버스 화면을 지우고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Canvas</a:t>
            </a:r>
            <a:r>
              <a:rPr lang="ko-KR" altLang="en-US" sz="1200" dirty="0">
                <a:latin typeface="HY엽서M" panose="02030600000101010101" pitchFamily="18" charset="-127"/>
              </a:rPr>
              <a:t>에서 사용할 공을 생성하고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공이 벽에 충돌하면 </a:t>
            </a:r>
            <a:r>
              <a:rPr lang="ko-KR" altLang="en-US" sz="1200" dirty="0" err="1">
                <a:latin typeface="HY엽서M" panose="02030600000101010101" pitchFamily="18" charset="-127"/>
              </a:rPr>
              <a:t>팅기게</a:t>
            </a:r>
            <a:r>
              <a:rPr lang="ko-KR" altLang="en-US" sz="1200" dirty="0">
                <a:latin typeface="HY엽서M" panose="02030600000101010101" pitchFamily="18" charset="-127"/>
              </a:rPr>
              <a:t> 만드는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  <a:endParaRPr lang="ko-KR" altLang="en-US" sz="1200" dirty="0">
              <a:latin typeface="HY엽서M" panose="02030600000101010101" pitchFamily="18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A769549C-10BC-A735-9F42-3F021B048BD3}"/>
              </a:ext>
            </a:extLst>
          </p:cNvPr>
          <p:cNvSpPr txBox="1">
            <a:spLocks/>
          </p:cNvSpPr>
          <p:nvPr/>
        </p:nvSpPr>
        <p:spPr>
          <a:xfrm>
            <a:off x="729570" y="5361142"/>
            <a:ext cx="4926563" cy="881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 pitchFamily="34" charset="0"/>
                <a:ea typeface="HY엽서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err="1">
                <a:latin typeface="HY엽서M" panose="02030600000101010101" pitchFamily="18" charset="-127"/>
              </a:rPr>
              <a:t>setInterval</a:t>
            </a:r>
            <a:r>
              <a:rPr lang="ko-KR" altLang="en-US" sz="2000" dirty="0">
                <a:latin typeface="HY엽서M" panose="02030600000101010101" pitchFamily="18" charset="-127"/>
              </a:rPr>
              <a:t>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Canvas</a:t>
            </a:r>
            <a:r>
              <a:rPr lang="ko-KR" altLang="en-US" sz="1200" dirty="0">
                <a:latin typeface="HY엽서M" panose="02030600000101010101" pitchFamily="18" charset="-127"/>
              </a:rPr>
              <a:t>를 애니메이션 효과를 넣을 함수입니다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  <a:r>
              <a:rPr lang="ko-KR" altLang="en-US" sz="1200" dirty="0">
                <a:latin typeface="HY엽서M" panose="02030600000101010101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3295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9" y="1825625"/>
            <a:ext cx="11102504" cy="47607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9" y="271618"/>
            <a:ext cx="6348420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원본 프로그램 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</a:t>
            </a:r>
            <a:r>
              <a:rPr lang="ko-KR" altLang="en-US" sz="2800" dirty="0">
                <a:latin typeface="HY엽서M" panose="02030600000101010101" pitchFamily="18" charset="-127"/>
              </a:rPr>
              <a:t>실행 화면</a:t>
            </a:r>
          </a:p>
        </p:txBody>
      </p:sp>
    </p:spTree>
    <p:extLst>
      <p:ext uri="{BB962C8B-B14F-4D97-AF65-F5344CB8AC3E}">
        <p14:creationId xmlns:p14="http://schemas.microsoft.com/office/powerpoint/2010/main" val="1083323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9" y="1825625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6031898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Head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(Title, Style)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74" y="2537221"/>
            <a:ext cx="4926563" cy="3296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>
                <a:latin typeface="HY엽서M" panose="02030600000101010101" pitchFamily="18" charset="-127"/>
              </a:rPr>
              <a:t>Head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Title </a:t>
            </a:r>
            <a:r>
              <a:rPr lang="ko-KR" altLang="en-US" sz="1200" dirty="0">
                <a:latin typeface="HY엽서M" panose="02030600000101010101" pitchFamily="18" charset="-127"/>
              </a:rPr>
              <a:t>태그로 </a:t>
            </a:r>
            <a:r>
              <a:rPr lang="en-US" altLang="ko-KR" sz="1200" dirty="0">
                <a:latin typeface="HY엽서M" panose="02030600000101010101" pitchFamily="18" charset="-127"/>
              </a:rPr>
              <a:t>Html </a:t>
            </a:r>
            <a:r>
              <a:rPr lang="ko-KR" altLang="en-US" sz="1200" dirty="0">
                <a:latin typeface="HY엽서M" panose="02030600000101010101" pitchFamily="18" charset="-127"/>
              </a:rPr>
              <a:t>타이틀을 변경하고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Style </a:t>
            </a:r>
            <a:r>
              <a:rPr lang="ko-KR" altLang="en-US" sz="1200" dirty="0">
                <a:latin typeface="HY엽서M" panose="02030600000101010101" pitchFamily="18" charset="-127"/>
              </a:rPr>
              <a:t>태그로</a:t>
            </a:r>
            <a:r>
              <a:rPr lang="en-US" altLang="ko-KR" sz="1200" dirty="0">
                <a:latin typeface="HY엽서M" panose="02030600000101010101" pitchFamily="18" charset="-127"/>
              </a:rPr>
              <a:t> H1, div, canvas </a:t>
            </a:r>
            <a:r>
              <a:rPr lang="ko-KR" altLang="en-US" sz="1200" dirty="0">
                <a:latin typeface="HY엽서M" panose="02030600000101010101" pitchFamily="18" charset="-127"/>
              </a:rPr>
              <a:t>태그에 </a:t>
            </a:r>
            <a:r>
              <a:rPr lang="en-US" altLang="ko-KR" sz="1200" dirty="0">
                <a:latin typeface="HY엽서M" panose="02030600000101010101" pitchFamily="18" charset="-127"/>
              </a:rPr>
              <a:t>position</a:t>
            </a:r>
            <a:r>
              <a:rPr lang="ko-KR" altLang="en-US" sz="1200" dirty="0">
                <a:latin typeface="HY엽서M" panose="02030600000101010101" pitchFamily="18" charset="-127"/>
              </a:rPr>
              <a:t>을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left, top, right, bottom 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값으로 </a:t>
            </a:r>
            <a:endParaRPr lang="en-US" altLang="ko-KR" sz="1200" b="0" i="0" dirty="0">
              <a:effectLst/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전 화면을 아무런 제약 없이 쓸 수 있는 </a:t>
            </a:r>
            <a:r>
              <a:rPr lang="ko-KR" altLang="en-US" sz="1200" dirty="0">
                <a:latin typeface="HY엽서M" panose="02030600000101010101" pitchFamily="18" charset="-127"/>
              </a:rPr>
              <a:t> 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Absolute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로 설정하고</a:t>
            </a:r>
            <a:endParaRPr lang="en-US" altLang="ko-KR" sz="1200" b="0" i="0" dirty="0">
              <a:effectLst/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Transform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에서 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translate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로 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x 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값을 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-50%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로 설정하여 </a:t>
            </a:r>
            <a:endParaRPr lang="en-US" altLang="ko-KR" sz="1200" b="0" i="0" dirty="0">
              <a:effectLst/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화면을 가운데로 정렬시키게 설정합니다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b="0" i="0" dirty="0" err="1">
                <a:effectLst/>
                <a:latin typeface="HY엽서M" panose="02030600000101010101" pitchFamily="18" charset="-127"/>
              </a:rPr>
              <a:t>Div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 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태그는 추가로 텍스트 타입은 가운데 정렬되고</a:t>
            </a:r>
            <a:endParaRPr lang="en-US" altLang="ko-KR" sz="1200" b="0" i="0" dirty="0">
              <a:effectLst/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글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색은 검은색 글은 두껍게 설정합니다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Canvas 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태그는 배경색은 기존 코드 그대로 </a:t>
            </a:r>
            <a:endParaRPr lang="en-US" altLang="ko-KR" sz="1200" b="0" i="0" dirty="0">
              <a:effectLst/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색 코드 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#eee</a:t>
            </a:r>
            <a:r>
              <a:rPr lang="ko-KR" altLang="en-US" sz="1200" b="0" i="0" dirty="0">
                <a:effectLst/>
                <a:latin typeface="HY엽서M" panose="02030600000101010101" pitchFamily="18" charset="-127"/>
              </a:rPr>
              <a:t>로 설정합니다</a:t>
            </a:r>
            <a:r>
              <a:rPr lang="en-US" altLang="ko-KR" sz="1200" b="0" i="0" dirty="0">
                <a:effectLst/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endParaRPr lang="en-US" altLang="ko-KR" sz="1200" dirty="0">
              <a:latin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519EDB-1E0C-1874-8540-FC386C31320C}"/>
              </a:ext>
            </a:extLst>
          </p:cNvPr>
          <p:cNvSpPr/>
          <p:nvPr/>
        </p:nvSpPr>
        <p:spPr>
          <a:xfrm>
            <a:off x="6351039" y="1825626"/>
            <a:ext cx="5296214" cy="47198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04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9" y="1825625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9" y="271618"/>
            <a:ext cx="7034220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Body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(Canvas, H1, </a:t>
            </a:r>
            <a:r>
              <a:rPr lang="en-US" altLang="ko-KR" sz="2800" dirty="0" err="1">
                <a:latin typeface="HY엽서M" panose="02030600000101010101" pitchFamily="18" charset="-127"/>
              </a:rPr>
              <a:t>Div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74" y="2895590"/>
            <a:ext cx="4926563" cy="257990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ko-KR" sz="2000" dirty="0">
                <a:latin typeface="HY엽서M" panose="02030600000101010101" pitchFamily="18" charset="-127"/>
              </a:rPr>
              <a:t>Body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Canvas</a:t>
            </a:r>
            <a:r>
              <a:rPr lang="ko-KR" altLang="en-US" sz="1200" dirty="0">
                <a:latin typeface="HY엽서M" panose="02030600000101010101" pitchFamily="18" charset="-127"/>
              </a:rPr>
              <a:t>태그에서 </a:t>
            </a: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는 </a:t>
            </a:r>
            <a:r>
              <a:rPr lang="en-US" altLang="ko-KR" sz="1200" dirty="0" err="1">
                <a:latin typeface="HY엽서M" panose="02030600000101010101" pitchFamily="18" charset="-127"/>
              </a:rPr>
              <a:t>GamePlay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크기는 가로 </a:t>
            </a:r>
            <a:r>
              <a:rPr lang="en-US" altLang="ko-KR" sz="1200" dirty="0">
                <a:latin typeface="HY엽서M" panose="02030600000101010101" pitchFamily="18" charset="-127"/>
              </a:rPr>
              <a:t>1920,</a:t>
            </a:r>
            <a:r>
              <a:rPr lang="ko-KR" altLang="en-US" sz="1200" dirty="0">
                <a:latin typeface="HY엽서M" panose="02030600000101010101" pitchFamily="18" charset="-127"/>
              </a:rPr>
              <a:t>세로 </a:t>
            </a:r>
            <a:r>
              <a:rPr lang="en-US" altLang="ko-KR" sz="1200" dirty="0">
                <a:latin typeface="HY엽서M" panose="02030600000101010101" pitchFamily="18" charset="-127"/>
              </a:rPr>
              <a:t>1080</a:t>
            </a:r>
            <a:r>
              <a:rPr lang="ko-KR" altLang="en-US" sz="1200" dirty="0">
                <a:latin typeface="HY엽서M" panose="02030600000101010101" pitchFamily="18" charset="-127"/>
              </a:rPr>
              <a:t>로 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H1</a:t>
            </a:r>
            <a:r>
              <a:rPr lang="ko-KR" altLang="en-US" sz="1200" dirty="0">
                <a:latin typeface="HY엽서M" panose="02030600000101010101" pitchFamily="18" charset="-127"/>
              </a:rPr>
              <a:t>태그는 게임점수를 표현하는 태그로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는 </a:t>
            </a:r>
            <a:r>
              <a:rPr lang="en-US" altLang="ko-KR" sz="1200" dirty="0">
                <a:latin typeface="HY엽서M" panose="02030600000101010101" pitchFamily="18" charset="-127"/>
              </a:rPr>
              <a:t>score </a:t>
            </a:r>
            <a:r>
              <a:rPr lang="ko-KR" altLang="en-US" sz="1200" dirty="0">
                <a:latin typeface="HY엽서M" panose="02030600000101010101" pitchFamily="18" charset="-127"/>
              </a:rPr>
              <a:t>스타일에 </a:t>
            </a:r>
            <a:r>
              <a:rPr lang="en-US" altLang="ko-KR" sz="1200" dirty="0">
                <a:latin typeface="HY엽서M" panose="02030600000101010101" pitchFamily="18" charset="-127"/>
              </a:rPr>
              <a:t>display</a:t>
            </a:r>
            <a:r>
              <a:rPr lang="ko-KR" altLang="en-US" sz="1200" dirty="0">
                <a:latin typeface="HY엽서M" panose="02030600000101010101" pitchFamily="18" charset="-127"/>
              </a:rPr>
              <a:t>에 값을 </a:t>
            </a:r>
            <a:r>
              <a:rPr lang="en-US" altLang="ko-KR" sz="1200" dirty="0">
                <a:latin typeface="HY엽서M" panose="02030600000101010101" pitchFamily="18" charset="-127"/>
              </a:rPr>
              <a:t>none</a:t>
            </a:r>
            <a:r>
              <a:rPr lang="ko-KR" altLang="en-US" sz="1200" dirty="0">
                <a:latin typeface="HY엽서M" panose="02030600000101010101" pitchFamily="18" charset="-127"/>
              </a:rPr>
              <a:t>으로 설정하여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맨처음에 화면에 나타나지 않게 만들고 </a:t>
            </a:r>
            <a:r>
              <a:rPr lang="en-US" altLang="ko-KR" sz="1200" dirty="0">
                <a:latin typeface="HY엽서M" panose="02030600000101010101" pitchFamily="18" charset="-127"/>
              </a:rPr>
              <a:t>onload</a:t>
            </a:r>
            <a:r>
              <a:rPr lang="ko-KR" altLang="en-US" sz="1200" dirty="0">
                <a:latin typeface="HY엽서M" panose="02030600000101010101" pitchFamily="18" charset="-127"/>
              </a:rPr>
              <a:t> </a:t>
            </a:r>
            <a:r>
              <a:rPr lang="en-US" altLang="ko-KR" sz="1200" dirty="0">
                <a:latin typeface="HY엽서M" panose="02030600000101010101" pitchFamily="18" charset="-127"/>
              </a:rPr>
              <a:t>event</a:t>
            </a:r>
            <a:r>
              <a:rPr lang="ko-KR" altLang="en-US" sz="1200" dirty="0">
                <a:latin typeface="HY엽서M" panose="02030600000101010101" pitchFamily="18" charset="-127"/>
              </a:rPr>
              <a:t>로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게임 시작 시 게임화면에 </a:t>
            </a:r>
            <a:r>
              <a:rPr lang="en-US" altLang="ko-KR" sz="1200" dirty="0">
                <a:latin typeface="HY엽서M" panose="02030600000101010101" pitchFamily="18" charset="-127"/>
              </a:rPr>
              <a:t>display</a:t>
            </a:r>
            <a:r>
              <a:rPr lang="ko-KR" altLang="en-US" sz="1200" dirty="0">
                <a:latin typeface="HY엽서M" panose="02030600000101010101" pitchFamily="18" charset="-127"/>
              </a:rPr>
              <a:t>되게 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dirty="0" err="1">
                <a:latin typeface="HY엽서M" panose="02030600000101010101" pitchFamily="18" charset="-127"/>
              </a:rPr>
              <a:t>Div</a:t>
            </a:r>
            <a:r>
              <a:rPr lang="ko-KR" altLang="en-US" sz="1200" dirty="0">
                <a:latin typeface="HY엽서M" panose="02030600000101010101" pitchFamily="18" charset="-127"/>
              </a:rPr>
              <a:t>태그는 </a:t>
            </a: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 </a:t>
            </a:r>
            <a:r>
              <a:rPr lang="en-US" altLang="ko-KR" sz="1200" dirty="0">
                <a:latin typeface="HY엽서M" panose="02030600000101010101" pitchFamily="18" charset="-127"/>
              </a:rPr>
              <a:t>menu</a:t>
            </a:r>
            <a:r>
              <a:rPr lang="ko-KR" altLang="en-US" sz="1200" dirty="0">
                <a:latin typeface="HY엽서M" panose="02030600000101010101" pitchFamily="18" charset="-127"/>
              </a:rPr>
              <a:t> 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 </a:t>
            </a:r>
            <a:endParaRPr lang="en-US" altLang="ko-KR" sz="1200" dirty="0">
              <a:latin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519EDB-1E0C-1874-8540-FC386C31320C}"/>
              </a:ext>
            </a:extLst>
          </p:cNvPr>
          <p:cNvSpPr/>
          <p:nvPr/>
        </p:nvSpPr>
        <p:spPr>
          <a:xfrm>
            <a:off x="6351039" y="1825626"/>
            <a:ext cx="5296214" cy="47198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202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9" y="1831803"/>
            <a:ext cx="5296214" cy="47607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7403497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Body </a:t>
            </a:r>
            <a:r>
              <a:rPr lang="ko-KR" altLang="en-US" sz="2800" dirty="0">
                <a:latin typeface="HY엽서M" panose="02030600000101010101" pitchFamily="18" charset="-127"/>
              </a:rPr>
              <a:t>코드 설명</a:t>
            </a:r>
            <a:r>
              <a:rPr lang="en-US" altLang="ko-KR" sz="2800" dirty="0">
                <a:latin typeface="HY엽서M" panose="02030600000101010101" pitchFamily="18" charset="-127"/>
              </a:rPr>
              <a:t>(P, From, Button, Br)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7E452A-D7AD-4325-A2BF-402206804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1" y="2068573"/>
            <a:ext cx="5111389" cy="40508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>
                <a:latin typeface="HY엽서M" panose="02030600000101010101" pitchFamily="18" charset="-127"/>
              </a:rPr>
              <a:t>Body</a:t>
            </a:r>
            <a:r>
              <a:rPr lang="ko-KR" altLang="en-US" sz="2000" dirty="0">
                <a:latin typeface="HY엽서M" panose="02030600000101010101" pitchFamily="18" charset="-127"/>
              </a:rPr>
              <a:t>부분 코드</a:t>
            </a:r>
            <a:endParaRPr lang="en-US" altLang="ko-KR" sz="20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첫 번째 </a:t>
            </a:r>
            <a:r>
              <a:rPr lang="en-US" altLang="ko-KR" sz="1200" dirty="0">
                <a:latin typeface="HY엽서M" panose="02030600000101010101" pitchFamily="18" charset="-127"/>
              </a:rPr>
              <a:t>P </a:t>
            </a:r>
            <a:r>
              <a:rPr lang="ko-KR" altLang="en-US" sz="1200" dirty="0">
                <a:latin typeface="HY엽서M" panose="02030600000101010101" pitchFamily="18" charset="-127"/>
              </a:rPr>
              <a:t>태그는 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글 크기 </a:t>
            </a:r>
            <a:r>
              <a:rPr lang="en-US" altLang="ko-KR" sz="1200" dirty="0">
                <a:latin typeface="HY엽서M" panose="02030600000101010101" pitchFamily="18" charset="-127"/>
              </a:rPr>
              <a:t>40px margin</a:t>
            </a:r>
            <a:r>
              <a:rPr lang="ko-KR" altLang="en-US" sz="1200" dirty="0">
                <a:latin typeface="HY엽서M" panose="02030600000101010101" pitchFamily="18" charset="-127"/>
              </a:rPr>
              <a:t>을 </a:t>
            </a:r>
            <a:r>
              <a:rPr lang="en-US" altLang="ko-KR" sz="1200" dirty="0">
                <a:latin typeface="HY엽서M" panose="02030600000101010101" pitchFamily="18" charset="-127"/>
              </a:rPr>
              <a:t>10px</a:t>
            </a:r>
            <a:r>
              <a:rPr lang="ko-KR" altLang="en-US" sz="1200" dirty="0">
                <a:latin typeface="HY엽서M" panose="02030600000101010101" pitchFamily="18" charset="-127"/>
              </a:rPr>
              <a:t>로 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Form </a:t>
            </a:r>
            <a:r>
              <a:rPr lang="ko-KR" altLang="en-US" sz="1200" dirty="0">
                <a:latin typeface="HY엽서M" panose="02030600000101010101" pitchFamily="18" charset="-127"/>
              </a:rPr>
              <a:t>태그는 게임 스코어를 시간</a:t>
            </a:r>
            <a:r>
              <a:rPr lang="en-US" altLang="ko-KR" sz="1200" dirty="0">
                <a:latin typeface="HY엽서M" panose="02030600000101010101" pitchFamily="18" charset="-127"/>
              </a:rPr>
              <a:t>, </a:t>
            </a:r>
            <a:r>
              <a:rPr lang="ko-KR" altLang="en-US" sz="1200" dirty="0">
                <a:latin typeface="HY엽서M" panose="02030600000101010101" pitchFamily="18" charset="-127"/>
              </a:rPr>
              <a:t>충돌 중에 선택하기 위해 </a:t>
            </a: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200" dirty="0" err="1">
                <a:latin typeface="HY엽서M" panose="02030600000101010101" pitchFamily="18" charset="-127"/>
              </a:rPr>
              <a:t>Onchage</a:t>
            </a:r>
            <a:r>
              <a:rPr lang="en-US" altLang="ko-KR" sz="1200" dirty="0">
                <a:latin typeface="HY엽서M" panose="02030600000101010101" pitchFamily="18" charset="-127"/>
              </a:rPr>
              <a:t> event</a:t>
            </a:r>
            <a:r>
              <a:rPr lang="ko-KR" altLang="en-US" sz="1200" dirty="0">
                <a:latin typeface="HY엽서M" panose="02030600000101010101" pitchFamily="18" charset="-127"/>
              </a:rPr>
              <a:t>로 </a:t>
            </a:r>
            <a:r>
              <a:rPr lang="en-US" altLang="ko-KR" sz="1200" dirty="0" err="1">
                <a:latin typeface="HY엽서M" panose="02030600000101010101" pitchFamily="18" charset="-127"/>
              </a:rPr>
              <a:t>modevalue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함수를 호출하게 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두 번째 </a:t>
            </a:r>
            <a:r>
              <a:rPr lang="en-US" altLang="ko-KR" sz="1200" dirty="0">
                <a:latin typeface="HY엽서M" panose="02030600000101010101" pitchFamily="18" charset="-127"/>
              </a:rPr>
              <a:t>P </a:t>
            </a:r>
            <a:r>
              <a:rPr lang="ko-KR" altLang="en-US" sz="1200" dirty="0">
                <a:latin typeface="HY엽서M" panose="02030600000101010101" pitchFamily="18" charset="-127"/>
              </a:rPr>
              <a:t>태그는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공의 속도를</a:t>
            </a:r>
            <a:r>
              <a:rPr lang="en-US" altLang="ko-KR" sz="1200" dirty="0">
                <a:latin typeface="HY엽서M" panose="02030600000101010101" pitchFamily="18" charset="-127"/>
              </a:rPr>
              <a:t>2~5</a:t>
            </a:r>
            <a:r>
              <a:rPr lang="ko-KR" altLang="en-US" sz="1200" dirty="0">
                <a:latin typeface="HY엽서M" panose="02030600000101010101" pitchFamily="18" charset="-127"/>
              </a:rPr>
              <a:t>까지의 범위 </a:t>
            </a: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는 </a:t>
            </a:r>
            <a:r>
              <a:rPr lang="en-US" altLang="ko-KR" sz="1200" dirty="0" err="1">
                <a:latin typeface="HY엽서M" panose="02030600000101010101" pitchFamily="18" charset="-127"/>
              </a:rPr>
              <a:t>Ballspeed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세 번째 </a:t>
            </a:r>
            <a:r>
              <a:rPr lang="en-US" altLang="ko-KR" sz="1200" dirty="0">
                <a:latin typeface="HY엽서M" panose="02030600000101010101" pitchFamily="18" charset="-127"/>
              </a:rPr>
              <a:t>P </a:t>
            </a:r>
            <a:r>
              <a:rPr lang="ko-KR" altLang="en-US" sz="1200" dirty="0">
                <a:latin typeface="HY엽서M" panose="02030600000101010101" pitchFamily="18" charset="-127"/>
              </a:rPr>
              <a:t>태그는 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공의 크기를 </a:t>
            </a:r>
            <a:r>
              <a:rPr lang="en-US" altLang="ko-KR" sz="1200" dirty="0">
                <a:latin typeface="HY엽서M" panose="02030600000101010101" pitchFamily="18" charset="-127"/>
              </a:rPr>
              <a:t>10~20</a:t>
            </a:r>
            <a:r>
              <a:rPr lang="ko-KR" altLang="en-US" sz="1200" dirty="0">
                <a:latin typeface="HY엽서M" panose="02030600000101010101" pitchFamily="18" charset="-127"/>
              </a:rPr>
              <a:t>까지의 범위 </a:t>
            </a: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는 </a:t>
            </a:r>
            <a:r>
              <a:rPr lang="en-US" altLang="ko-KR" sz="1200" dirty="0" err="1">
                <a:latin typeface="HY엽서M" panose="02030600000101010101" pitchFamily="18" charset="-127"/>
              </a:rPr>
              <a:t>Ballsize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네 번째 </a:t>
            </a:r>
            <a:r>
              <a:rPr lang="en-US" altLang="ko-KR" sz="1200" dirty="0">
                <a:latin typeface="HY엽서M" panose="02030600000101010101" pitchFamily="18" charset="-127"/>
              </a:rPr>
              <a:t>P </a:t>
            </a:r>
            <a:r>
              <a:rPr lang="ko-KR" altLang="en-US" sz="1200" dirty="0">
                <a:latin typeface="HY엽서M" panose="02030600000101010101" pitchFamily="18" charset="-127"/>
              </a:rPr>
              <a:t>태그는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공의 개수를 </a:t>
            </a:r>
            <a:r>
              <a:rPr lang="en-US" altLang="ko-KR" sz="1200" dirty="0">
                <a:latin typeface="HY엽서M" panose="02030600000101010101" pitchFamily="18" charset="-127"/>
              </a:rPr>
              <a:t>`1~3</a:t>
            </a:r>
            <a:r>
              <a:rPr lang="ko-KR" altLang="en-US" sz="1200" dirty="0">
                <a:latin typeface="HY엽서M" panose="02030600000101010101" pitchFamily="18" charset="-127"/>
              </a:rPr>
              <a:t>까지의 범위 </a:t>
            </a: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는 </a:t>
            </a:r>
            <a:r>
              <a:rPr lang="en-US" altLang="ko-KR" sz="1200" dirty="0">
                <a:latin typeface="HY엽서M" panose="02030600000101010101" pitchFamily="18" charset="-127"/>
              </a:rPr>
              <a:t>balls</a:t>
            </a:r>
            <a:r>
              <a:rPr lang="ko-KR" altLang="en-US" sz="1200" dirty="0">
                <a:latin typeface="HY엽서M" panose="02030600000101010101" pitchFamily="18" charset="-127"/>
              </a:rPr>
              <a:t> 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첫 번째 </a:t>
            </a:r>
            <a:r>
              <a:rPr lang="en-US" altLang="ko-KR" sz="1200" dirty="0">
                <a:latin typeface="HY엽서M" panose="02030600000101010101" pitchFamily="18" charset="-127"/>
              </a:rPr>
              <a:t>Button </a:t>
            </a:r>
            <a:r>
              <a:rPr lang="ko-KR" altLang="en-US" sz="1200" dirty="0">
                <a:latin typeface="HY엽서M" panose="02030600000101010101" pitchFamily="18" charset="-127"/>
              </a:rPr>
              <a:t>태그는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글 크기는 </a:t>
            </a:r>
            <a:r>
              <a:rPr lang="en-US" altLang="ko-KR" sz="1200" dirty="0">
                <a:latin typeface="HY엽서M" panose="02030600000101010101" pitchFamily="18" charset="-127"/>
              </a:rPr>
              <a:t>20px padding</a:t>
            </a:r>
            <a:r>
              <a:rPr lang="ko-KR" altLang="en-US" sz="1200" dirty="0">
                <a:latin typeface="HY엽서M" panose="02030600000101010101" pitchFamily="18" charset="-127"/>
              </a:rPr>
              <a:t>은 </a:t>
            </a:r>
            <a:r>
              <a:rPr lang="en-US" altLang="ko-KR" sz="1200" dirty="0">
                <a:latin typeface="HY엽서M" panose="02030600000101010101" pitchFamily="18" charset="-127"/>
              </a:rPr>
              <a:t>10px, 40px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 </a:t>
            </a: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는 </a:t>
            </a:r>
            <a:r>
              <a:rPr lang="en-US" altLang="ko-KR" sz="1200" dirty="0">
                <a:latin typeface="HY엽서M" panose="02030600000101010101" pitchFamily="18" charset="-127"/>
              </a:rPr>
              <a:t>setting</a:t>
            </a:r>
            <a:r>
              <a:rPr lang="ko-KR" altLang="en-US" sz="1200" dirty="0">
                <a:latin typeface="HY엽서M" panose="02030600000101010101" pitchFamily="18" charset="-127"/>
              </a:rPr>
              <a:t> 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Br </a:t>
            </a:r>
            <a:r>
              <a:rPr lang="ko-KR" altLang="en-US" sz="1200" dirty="0">
                <a:latin typeface="HY엽서M" panose="02030600000101010101" pitchFamily="18" charset="-127"/>
              </a:rPr>
              <a:t>태그는 줄 바꿈 태그로 버튼간 의 거리를 조절합니다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1200" dirty="0">
                <a:latin typeface="HY엽서M" panose="02030600000101010101" pitchFamily="18" charset="-127"/>
              </a:rPr>
              <a:t>두 번째 </a:t>
            </a:r>
            <a:r>
              <a:rPr lang="en-US" altLang="ko-KR" sz="1200" dirty="0">
                <a:latin typeface="HY엽서M" panose="02030600000101010101" pitchFamily="18" charset="-127"/>
              </a:rPr>
              <a:t>Button </a:t>
            </a:r>
            <a:r>
              <a:rPr lang="ko-KR" altLang="en-US" sz="1200" dirty="0">
                <a:latin typeface="HY엽서M" panose="02030600000101010101" pitchFamily="18" charset="-127"/>
              </a:rPr>
              <a:t>태그는</a:t>
            </a:r>
            <a:r>
              <a:rPr lang="en-US" altLang="ko-KR" sz="1200" dirty="0">
                <a:latin typeface="HY엽서M" panose="02030600000101010101" pitchFamily="18" charset="-127"/>
              </a:rPr>
              <a:t> </a:t>
            </a:r>
            <a:r>
              <a:rPr lang="ko-KR" altLang="en-US" sz="1200" dirty="0">
                <a:latin typeface="HY엽서M" panose="02030600000101010101" pitchFamily="18" charset="-127"/>
              </a:rPr>
              <a:t>글 크기는 </a:t>
            </a:r>
            <a:r>
              <a:rPr lang="en-US" altLang="ko-KR" sz="1200" dirty="0">
                <a:latin typeface="HY엽서M" panose="02030600000101010101" pitchFamily="18" charset="-127"/>
              </a:rPr>
              <a:t>20px padding</a:t>
            </a:r>
            <a:r>
              <a:rPr lang="ko-KR" altLang="en-US" sz="1200" dirty="0">
                <a:latin typeface="HY엽서M" panose="02030600000101010101" pitchFamily="18" charset="-127"/>
              </a:rPr>
              <a:t>은 </a:t>
            </a:r>
            <a:r>
              <a:rPr lang="en-US" altLang="ko-KR" sz="1200" dirty="0">
                <a:latin typeface="HY엽서M" panose="02030600000101010101" pitchFamily="18" charset="-127"/>
              </a:rPr>
              <a:t>12px, 50px </a:t>
            </a:r>
          </a:p>
          <a:p>
            <a:pPr marL="0" indent="0" algn="ctr">
              <a:buNone/>
            </a:pPr>
            <a:r>
              <a:rPr lang="en-US" altLang="ko-KR" sz="1200" dirty="0">
                <a:latin typeface="HY엽서M" panose="02030600000101010101" pitchFamily="18" charset="-127"/>
              </a:rPr>
              <a:t>id</a:t>
            </a:r>
            <a:r>
              <a:rPr lang="ko-KR" altLang="en-US" sz="1200" dirty="0">
                <a:latin typeface="HY엽서M" panose="02030600000101010101" pitchFamily="18" charset="-127"/>
              </a:rPr>
              <a:t>는</a:t>
            </a:r>
            <a:r>
              <a:rPr lang="en-US" altLang="ko-KR" sz="1200" dirty="0">
                <a:latin typeface="HY엽서M" panose="02030600000101010101" pitchFamily="18" charset="-127"/>
              </a:rPr>
              <a:t> Start </a:t>
            </a:r>
            <a:r>
              <a:rPr lang="ko-KR" altLang="en-US" sz="1200" dirty="0">
                <a:latin typeface="HY엽서M" panose="02030600000101010101" pitchFamily="18" charset="-127"/>
              </a:rPr>
              <a:t>설정합니다</a:t>
            </a:r>
            <a:r>
              <a:rPr lang="en-US" altLang="ko-KR" sz="1200" dirty="0">
                <a:latin typeface="HY엽서M" panose="02030600000101010101" pitchFamily="18" charset="-127"/>
              </a:rPr>
              <a:t>.</a:t>
            </a:r>
          </a:p>
          <a:p>
            <a:pPr marL="0" indent="0" algn="ctr">
              <a:buNone/>
            </a:pP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endParaRPr lang="en-US" altLang="ko-KR" sz="1200" dirty="0">
              <a:latin typeface="HY엽서M" panose="02030600000101010101" pitchFamily="18" charset="-127"/>
            </a:endParaRPr>
          </a:p>
          <a:p>
            <a:pPr marL="0" indent="0" algn="ctr">
              <a:buNone/>
            </a:pPr>
            <a:endParaRPr lang="en-US" altLang="ko-KR" sz="1200" dirty="0">
              <a:latin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519EDB-1E0C-1874-8540-FC386C31320C}"/>
              </a:ext>
            </a:extLst>
          </p:cNvPr>
          <p:cNvSpPr/>
          <p:nvPr/>
        </p:nvSpPr>
        <p:spPr>
          <a:xfrm>
            <a:off x="6351039" y="1825626"/>
            <a:ext cx="5296214" cy="47198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827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B4BA1-18B4-465D-B939-0FD641306A8C}"/>
              </a:ext>
            </a:extLst>
          </p:cNvPr>
          <p:cNvSpPr/>
          <p:nvPr/>
        </p:nvSpPr>
        <p:spPr>
          <a:xfrm>
            <a:off x="544747" y="1825626"/>
            <a:ext cx="5647896" cy="47198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E7C3396-913C-40F3-B22B-537AB28EB493}"/>
              </a:ext>
            </a:extLst>
          </p:cNvPr>
          <p:cNvSpPr/>
          <p:nvPr/>
        </p:nvSpPr>
        <p:spPr>
          <a:xfrm>
            <a:off x="544748" y="271618"/>
            <a:ext cx="6183154" cy="1226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3F0B8-63C7-4C8F-997B-A77DA3CE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9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엽서M" panose="02030600000101010101" pitchFamily="18" charset="-127"/>
              </a:rPr>
              <a:t>추가할 기능설명</a:t>
            </a:r>
            <a:br>
              <a:rPr lang="en-US" altLang="ko-KR" dirty="0">
                <a:latin typeface="HY엽서M" panose="02030600000101010101" pitchFamily="18" charset="-127"/>
              </a:rPr>
            </a:br>
            <a:r>
              <a:rPr lang="en-US" altLang="ko-KR" sz="2800" dirty="0">
                <a:latin typeface="HY엽서M" panose="02030600000101010101" pitchFamily="18" charset="-127"/>
              </a:rPr>
              <a:t>- </a:t>
            </a:r>
            <a:r>
              <a:rPr lang="ko-KR" altLang="en-US" sz="2800" dirty="0">
                <a:latin typeface="HY엽서M" panose="02030600000101010101" pitchFamily="18" charset="-127"/>
              </a:rPr>
              <a:t>실행 화면</a:t>
            </a:r>
            <a:r>
              <a:rPr lang="en-US" altLang="ko-KR" sz="2800" dirty="0">
                <a:latin typeface="HY엽서M" panose="02030600000101010101" pitchFamily="18" charset="-127"/>
              </a:rPr>
              <a:t>(Title, </a:t>
            </a:r>
            <a:r>
              <a:rPr lang="en-US" altLang="ko-KR" sz="2800" dirty="0" err="1">
                <a:latin typeface="HY엽서M" panose="02030600000101010101" pitchFamily="18" charset="-127"/>
              </a:rPr>
              <a:t>Div</a:t>
            </a:r>
            <a:r>
              <a:rPr lang="ko-KR" altLang="en-US" sz="2800" dirty="0">
                <a:latin typeface="HY엽서M" panose="02030600000101010101" pitchFamily="18" charset="-127"/>
              </a:rPr>
              <a:t>안의</a:t>
            </a:r>
            <a:r>
              <a:rPr lang="en-US" altLang="ko-KR" sz="2800" dirty="0">
                <a:latin typeface="HY엽서M" panose="02030600000101010101" pitchFamily="18" charset="-127"/>
              </a:rPr>
              <a:t> </a:t>
            </a:r>
            <a:r>
              <a:rPr lang="ko-KR" altLang="en-US" sz="2800" dirty="0">
                <a:latin typeface="HY엽서M" panose="02030600000101010101" pitchFamily="18" charset="-127"/>
              </a:rPr>
              <a:t>태그</a:t>
            </a:r>
            <a:r>
              <a:rPr lang="en-US" altLang="ko-KR" sz="2800" dirty="0">
                <a:latin typeface="HY엽서M" panose="02030600000101010101" pitchFamily="18" charset="-127"/>
              </a:rPr>
              <a:t>)</a:t>
            </a:r>
            <a:endParaRPr lang="ko-KR" altLang="en-US" sz="2800" dirty="0">
              <a:latin typeface="HY엽서M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519EDB-1E0C-1874-8540-FC386C31320C}"/>
              </a:ext>
            </a:extLst>
          </p:cNvPr>
          <p:cNvSpPr/>
          <p:nvPr/>
        </p:nvSpPr>
        <p:spPr>
          <a:xfrm>
            <a:off x="6351039" y="1825626"/>
            <a:ext cx="5296214" cy="471983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012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강원교육튼튼"/>
        <a:ea typeface="강원교육튼튼"/>
        <a:cs typeface=""/>
      </a:majorFont>
      <a:minorFont>
        <a:latin typeface="강원교육새음 Medium"/>
        <a:ea typeface="강원교육새음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1480</Words>
  <Application>Microsoft Office PowerPoint</Application>
  <PresentationFormat>와이드스크린</PresentationFormat>
  <Paragraphs>181</Paragraphs>
  <Slides>26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Arial</vt:lpstr>
      <vt:lpstr>Arial Black</vt:lpstr>
      <vt:lpstr>HY엽서M</vt:lpstr>
      <vt:lpstr>Office 테마</vt:lpstr>
      <vt:lpstr>PowerPoint 프레젠테이션</vt:lpstr>
      <vt:lpstr>목차</vt:lpstr>
      <vt:lpstr>원본 프로그램 설명 - Style, Canvas, 변수 코드 설명</vt:lpstr>
      <vt:lpstr>원본 프로그램 설명 - DrawBall, Draw, SetInterval 코드 설명</vt:lpstr>
      <vt:lpstr>원본 프로그램 설명 - 실행 화면</vt:lpstr>
      <vt:lpstr>추가할 기능설명 - Head 코드 설명(Title, Style)</vt:lpstr>
      <vt:lpstr>추가할 기능설명 - Body 코드 설명(Canvas, H1, Div)</vt:lpstr>
      <vt:lpstr>추가할 기능설명 - Body 코드 설명(P, From, Button, Br)</vt:lpstr>
      <vt:lpstr>추가할 기능설명 - 실행 화면(Title, Div안의 태그)</vt:lpstr>
      <vt:lpstr>추가할 기능설명 - Script 코드 설명(Canvas 변수, Menu 변수)</vt:lpstr>
      <vt:lpstr>추가할 기능설명 - Script 코드 설명(Game 변수)</vt:lpstr>
      <vt:lpstr>추가할 기능설명 - Script 코드 설명(Modevalue, Keydownhand, Keyuphand 함수)</vt:lpstr>
      <vt:lpstr>추가할 기능설명 - Script 코드 설명(Setting Event, MenuBalls 함수들)</vt:lpstr>
      <vt:lpstr>추가할 기능설명 - Script 코드 설명(Menudraw 함수)</vt:lpstr>
      <vt:lpstr>추가할 기능설명 - 실행 화면(Menu Canvas)</vt:lpstr>
      <vt:lpstr>추가할 기능설명 - Script 코드 설명(Drawplayer, Drawballs 함수)</vt:lpstr>
      <vt:lpstr>추가할 기능설명 - Script 코드 설명(Draw 함수)</vt:lpstr>
      <vt:lpstr>추가할 기능설명 - 실행 화면(Draw Canvas)</vt:lpstr>
      <vt:lpstr>추가할 기능설명 - Script 코드 설명(Hitdraw 함수)</vt:lpstr>
      <vt:lpstr>추가할 기능설명 - 실행 화면(HitDraw Canvas)</vt:lpstr>
      <vt:lpstr>추가할 기능설명 - Script 코드 설명(PrintTime, Startscore, Stopscore 함수)</vt:lpstr>
      <vt:lpstr>추가할 기능설명 - Script 코드 설명(EndDraw 함수, 이벤트 리스너 3개)</vt:lpstr>
      <vt:lpstr>추가할 기능설명 - 추가된 기능</vt:lpstr>
      <vt:lpstr>추가할 기능설명 - 개선할 기능</vt:lpstr>
      <vt:lpstr>플레이 영상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여기에 제목을 입력하세요</dc:title>
  <dc:creator>HYEONJI KIM</dc:creator>
  <cp:lastModifiedBy>이 경구</cp:lastModifiedBy>
  <cp:revision>55</cp:revision>
  <dcterms:created xsi:type="dcterms:W3CDTF">2021-06-27T02:12:53Z</dcterms:created>
  <dcterms:modified xsi:type="dcterms:W3CDTF">2022-11-20T07:01:07Z</dcterms:modified>
</cp:coreProperties>
</file>